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80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مّينِقٍ عَ شَ سَنسِيٍ مَ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سَقِ شَ بّيتِ بّيتِبَيٍ شَ مَنفّ بّ. عَ شَ بَ عَلْ بّيتِ نَشَن شِلِ «قُفٍ تٌقَنيِيٍ عَلْ عَلَ شَ سَاتّ.»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سِرَيِلَ كَنتَمَ، عِ عِ تُلِ مَتِ ﭑ نَ،عِ تَن نَشَن يُسُقُ بْنسْي رَحّرّ مَ عَلْ شُرُ سٍ فْورّ.عِ شَ عِ شَ نْرّ مَسٍن،عِ تَن نَشَن مَفٌرٌشِ مَلٍكّ مَسٌلِشِيٍ تَفِ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سّنبّ رَ مِنِ عٍقِرَ مِ، بُنيَمِن، نُن مَنَسِ بْنسْي يَ عِ،عِ شَ مُشُ رَكِسِ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عِ شَ مُشُ رَفبِلٍن،عِ شَ هِننّ مُشُ رَ عَلَكٌ مُشُ شَ كِسِ سْتْ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عَلَ، عِ تٌندِ مَ عِ شَ حَمَ شَ مَشَندِ سُشُدٍعِ شَ شْنّ شَ قٍ رَ هَن مُن تّمُي؟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عٍ رَبَلٌمَ عٍ يَيٍ رَ،عِ عٍ يَيٍ قِمَ عٍ مَ مِنسٍ رَ هَن مُن تّمُي؟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لَنتَرٍيَ رَ سٌ مُشُ نُن مُشُ دْشْبٌورٍيٍ تَفِ،عٍ يٌمَ مُشُ م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عَلَ، عِ شَ مُشُ رَفبِلٍن،عِ شَ هِننّ مُشُ رَ عَلَكٌ مُشُ شَ كِسِ سْتْ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وّنِ بِلِ ندٍ تَلَ نّ مِسِرَ نَشَن قِندِشِ عِ شَ حَمَ رَ.عِ نَشَ سِيٍ ندٍيٍ كٍرِ يِرٍ ندٍ، عِ قَ عَ تَن سِ نَا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تٌ نَ يِرٍ يَءِلَن عَ بّ،عَ نَشَ عَ سَنكٍيٍ مَسْرْن، عَ بْشِ رَقٍ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ٍيَيٍ نَشَ لُ عَ شَ نِينِ بُن مَ،عَ سَلٌنيِيٍ نُ شُنفبٌ عَلْ سّدِرِ وُرِيٍ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سَلٌنيِيٍ نُ كُيَ رَ هَن عٍ بَا نُن شُرٍ دّ لِ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ِ تَن بَرَ عَ شَ تّتّ كَنَ،دَنفِ مِشِيٍ قَ عَ بٌفِ ب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ُلَءِ شْسّيٍ نَا يٍفٍلٍنمَ،بُورُنيِ سُبٍيٍ قَن بَلٌمَ عَ بٌفِيٍ رَ. مُنقٍ رَ؟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عَلَ يَندِ، عِ شَ فبِلٍن قَ رَ،عِ يَ رَفٌرٌ مُشُ مَ كٍلِ كٌورٍ،عِ مُشُ مَتٌ، كِنِكِنِ نَ وّنِ بِلِ مَ،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ن سِ عِ يّتّ بّ عِ بّلّشّ ر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كْسِ عَ بَرَ فَن، عَ سّفّ عِ شَ شْنّ سَابُي ر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ّلّشّ شَ لُ عَدَ مَ شَ دِ مَ، نَشَن نَ عِ يِرٍقَنيِ مَ،عِ نَشَن شُن نَكٍلِشِ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مُ مُشُ مَكُيَمَ عِ رَ سْنْن.عِ شَ كِسِ قِ مُشُ مَ عَلَكٌ مُشُ مَن شَ عِ بَتُ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عَلَ، عِ شَ مُشُ رَفبِلٍن،عِ شَ هِننّ مُشُ رَ عَلَكٌ مُشُ شَ كِسِ سْتْ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2026-10-19T10:56:32Z</dcterms:created>
  <dcterms:modified xsi:type="dcterms:W3CDTF">2026-10-19T10:56:32Z</dcterms:modified>
  <dc:title>Bible.com.au: يَبُرَ 80:1-20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