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65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َبُرَ 8:1-1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ِلِ شُنفبٍ كَنيِ نَن لَنشِ عَلَ مَعَلَ مَتْشْي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دَوُدَ شَ بّيتِ بّيتِبَيٍ شَ مَنفّ بّ. عَ شَ بَ مَشَسٍ لُوتِ دَاشِ شُي رَ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ُشُ مَرِفِ عَلَتَلَ!شِلِ شُنفبٍ كَنيِ نَن لَنشِ عِ مَ دُنِحَ بّندّ قُحِ قَرِ،عِ تَن نَشَن مَ نْرّ نَ كٌورٍ مَ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دِ مّيٍ نُن دِيْرّيٍ عِ سّنبّ مَتْشْمَ،عِ عِ يَشُييٍ نُن عِ فٍرٍقَيٍ دّ بَلَنمَ نَ مَتْشْي رَ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نَ كٌورٍ مَتٌ،عِ نَشَن يَءِلَنشِ عِ بّلّشّ رَ، كِكٍ عَ نُن تُنبُييٍ،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نَن ﭑ يّتّ مَشْرِنمَ نّ،«مُنسٍ لَنشِ عَدَ مَ مَعِ تٌ عِ مَحْشُنمَ عَ شَ قٍ مَ؟مُنسٍ لَنشِ عَدَ مَدِ مَعِ تٌ عِ حّنفِ سَمَ عَ شَ قٍ شْن مَ؟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عَ دَاشِ كِ نَشّ،عَ فبٍ مُ لُشِ عَ شَ قِندِ مَلٍكّ رَ.عِ بَرَ بِنيّ نُن قِسَمَنتٍيَ قِ عَ مَ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بَرَ يَامَرِ سٌ عَ يِ رَ عِ شَ دَالِسٍيٍ بِرِن شُن مَ.عِ بَرَ دُنِحَ قِندِ عَ سَنيِ بُن مَ سٍ رَ؛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ّشّييٍ، نِنفٍيٍ، وُلَءِ سُبٍيٍ،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ْنِ نَشٍيٍ حّرّ مَ كٌورٍ مَ،يّشّ نَشٍيٍ بِرِن حّرّ مَ بَا مَ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ُشُ مَرِفِ عَلَتَلَ!شِلِ شُنفبٍ كَنيِ نَن لَنشِ عِ مَ دُنِحَ بّندّ قُحِ قَرِ!»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7">
  <a:themeElements>
    <a:clrScheme name="Theme3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2026-10-19T10:56:25Z</dcterms:created>
  <dcterms:modified xsi:type="dcterms:W3CDTF">2026-10-19T10:56:25Z</dcterms:modified>
  <dc:title>Bible.com.au: يَبُرَ 8:1-10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