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8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شّييٍ، نِنفٍيٍ، وُلَءِ سُبٍيٍ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ْنِ نَشٍيٍ حّرّ مَ كٌورٍ مَ،يّشّ نَشٍيٍ بِرِن حّرّ مَ بَا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تَلَ!شِلِ شُنفبٍ كَنيِ نَن لَنشِ عِ مَ دُنِحَ بّندّ قُحِ قَرِ!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لِ شُنفبٍ كَنيِ نَن لَنشِ عَلَ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مَشَسٍ لُوتِ دَاشِ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تَلَ!شِلِ شُنفبٍ كَنيِ نَن لَنشِ عِ مَ دُنِحَ بّندّ قُحِ قَرِ،عِ تَن نَشَن مَ نْرّ نَ كٌورٍ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ّيٍ نُن دِيْرّيٍ عِ سّنبّ مَتْشْمَ،عِ عِ يَشُييٍ نُن عِ فٍرٍقَيٍ دّ بَلَنمَ نَ مَتْشْي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كٌورٍ مَتٌ،عِ نَشَن يَءِلَنشِ عِ بّلّشّ رَ، كِكٍ عَ نُن تُنبُييٍ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يّتّ مَشْرِنمَ نّ،«مُنسٍ لَنشِ عَدَ مَ مَعِ تٌ عِ مَحْشُنمَ عَ شَ قٍ مَ؟مُنسٍ لَنشِ عَدَ مَدِ مَعِ تٌ عِ حّنفِ سَمَ عَ شَ قٍ شْن م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َ دَاشِ كِ نَشّ،عَ فبٍ مُ لُشِ عَ شَ قِندِ مَلٍكّ رَ.عِ بَرَ بِنيّ نُن قِسَمَنتٍيَ قِ عَ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يَامَرِ سٌ عَ يِ رَ عِ شَ دَالِسٍيٍ بِرِن شُن مَ.عِ بَرَ دُنِحَ قِندِ عَ سَنيِ بُن مَ سٍ رَ؛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2026-06-15T08:21:51Z</dcterms:created>
  <dcterms:modified xsi:type="dcterms:W3CDTF">2026-06-15T08:21:51Z</dcterms:modified>
  <dc:title>Bible.com.au: يَبُرَ 8:1-10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