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79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رَتُ مُشُ شَ يُنُبِ دَنفِشِيٍ مَ.عِ شَ هِننّ مُشُ رَ مَقُرٍن،بَرِ مَ سّنبّ يٌ مُ نَ مُشُ بّ سْنْن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َقُ مُشُ مَ، مُشُ رَكِسِمَ عَلَ،عِ شِلِ شَ نْرّ شَ قٍ رَ.عِ شَ مُشُ رَكِسِ،عِ شَ مُشُ شَ يُنُبِيٍ شَقَرِ عِ شِلِ شَ قٍ ر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نقٍ رَ حَمَنّيٍ عَ قَلَمَ،«عٍ مَرِفِ عَلَ نَ مِندٍن؟»عٍ شَ عَ كٌلٌن عِ قَمَ عِ شَ كٌنيِيٍ وُلِ فبٍحْشْدٍ مُشُ يَ شْرِ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عِ تُلِ مَتِ فٍيلِمَنِيٍ وَ شُي رَ،عِ سّنبّ شَ نٍيٍ رَكِسِ نَشٍيٍ شَ كِيتِسَيٍ وَ مَ عٍ قَشَقٍ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، عِ شَ سَرٍ دْشْ سٌلٌقٍرٍ رَفبِلٍن نَ سِيٍ مَ،نَشٍيٍ بَرَ عِ بّشُ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كُي، مُشُ تَن عِ شَ حَمَ قَن قَمَ نّ عِ بَتُدٍ،مُشُ تَن عِ شَ شُرُ سٍيٍ قَمَ نّ عِ شَ مَتْشْي مَسٍندٍ مُشُ بْنسْي بّ عَبَدَن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فبٍحْشْقٍعَلَ مَشَندِ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سَقِ شَ بّيتِعَلَ، سِيٍ بَرَ سٌ عِ شَ بْشِ كُي،عٍ عِ شَ هْرْ مْلِنفِرَ قِندِ يِرٍ سّنِيّنتَرٍ رَ،عٍ دَرِ سَلَمُ كَن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بَرَ عِ شَ كٌنيِيٍ قُرٍيٍ قِندِ شْنِيٍ شَ بَلٌي رَ،عٍ بَرَ عِ شَنُنتٍنيِيٍ سٌ وُلَءِ سُبٍ يِ ر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بَرَ عٍ سْنتْ دَرِ سَلَمُ رَبِلِنيِ، عٍ مُ رَفَت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ِ نَشٍيٍ نَ مُشُ رَبِلِنيِ عٍ مُشُ كٌنبِمَ،عٍ يٌمَ مُشُ م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شْنْمَ نّ مُشُ مَ عَبَدَن؟عِ شَ تْونّ دَنمَ مُن تّمُي؟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شْنْ حَمَنّيٍ مَ نَشٍيٍ مُ عِ كٌلٌن،عِ شَ شْنْ مَنفّيَيٍ مَ نَشٍيٍ مُ عِ بَتُمَ،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ٍ بَرَ عِسِرَيِلَ شُن نَكَنَ،عٍ بَرَ عَ شَ لِنفِرَ رَبِر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2026-08-15T13:58:55Z</dcterms:created>
  <dcterms:modified xsi:type="dcterms:W3CDTF">2026-08-15T13:58:55Z</dcterms:modified>
  <dc:title>Bible.com.au: يَبُرَ 79:1-13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