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presProps" Target="presProps.xml"/>
  <Relationship Id="rId79" Type="http://schemas.openxmlformats.org/officeDocument/2006/relationships/viewProps" Target="viewProps.xml"/>
  <Relationship Id="rId8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4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78:1-7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مُ لُمَ عَلْ عٍ بٍنبَيٍ،نَشٍيٍ تُلِ شْرْشْ، نَشٍيٍ قِندِ مَتَندِلَيٍ رَ،نَشٍيٍ تُن مُ رَبّشِ،نَشٍيٍ شَشِلِ مُ تِشِ عَلَ كٍرٍن ن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قِرَ مِكَيٍ شَلِ كَنيِيٍ نَشَ عٍ كٌبٍ سٌ فٍرٍ رَ،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مُ عَلَ شَ سَاتّ رَكَمَلِ،عٍ مُ بِرَ عَ شَ سّرِيّ قْشْ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 نّيمُ عَ شَ وَلِ مَفَاشُشِيٍ رَ،عَ نُن عَ شَ كَابَنَكٌي رَ عَ نَشٍيٍ مَسٍن عٍ بّ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كَابَنَكٌ رَبَ نّ عٍ بٍنبَيٍ يَ شْرِ مِسِرَ، سٌوَن قِيلِ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بَا عِبْو، عَ عٍ رَفِرِ، عَ يٍ رَتِ عَلْ بِلِشِ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ٍ رَحّرّ نُشُي سَابُي رَ يَنيِ رَ،عَ نَشَ عٍ رَحّرّ تّ يَنبّ رَ كْي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قَنيٍ عِبْو فبٍنفبٍرٍنيِ مَ،عَ يٍ فبٍفبٍ رَ مِنِ نَ كُي عَلْ دَبٌنيِ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يٍ رَ مِنِ فّمّ لٌنفٌرِ رَ، عَ لُ عَلْ شُرٍ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ٍ مُ فبِلٍن عٍ شَ يُنُبِ رَبَقٍ قْشْ رَ،عٍ قَ عَلَ مَتَندِ فبٍنفبٍرٍنيِ 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ُن عِسِرَيِلَعَلَ مَتْشْي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 عَلَ مَتٌ دٌنسٍيٍ مَشْرِنقٍ ر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 عَلَ مَبٍرٍ عَ قَلَقٍ رَ،«عَلَ نْمَ وٌن نَبَلٌدٍ يِ فبٍنفبٍرٍنيِ كُي؟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يٍ رَ مِنِ قَنيٍ كُي،كْنْ عَ نْمَ تَامِ قَن قِدٍ عٍ مَ؟»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تٌ نَ مّ، عَ نَشَ شْنْ كِ قَنيِ رَ،عَ قَ تّ رَدّشّ يَشُبَ شَ حَمَ شِلِ مَ،عَ قَ شْنْ عِسِرَيِلَ حَمَ مَ،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ٍ مُ نُ لَشِ عَلَ رَ،عٍ مُ عٍ شَشِلِ تِشِ عَ شَ كِسِ ر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 عَلَ نَشَ يَامَرِ قِ كٌورٍ نَادّيٍ شَ رَبِ،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مَنَ» شَ فٌرٌ عٍ مَ بَلٌي رَ،نَشَن قِندِ كٌورٍ تَامِ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رِن نَشَ نَ سّنبّمَيٍ شَ تَامِ دٌن، عٍ قَ وَ سَ نَ ر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شَ قٌيٍ رَقَ كٍلِ سٌفٍتٍدٍ بِرِ،عَ قٌيٍ رَقَ عَ سّنبّ رَ كٍلِ يِرٍقَنيِ مَ،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عَ نِيَ شْنِيٍ شَ فٌرٌ عٍ مَعَ فبٍفبٍ رَ عَلْ شُبٍ نُن بَا دّ مّيّنيِ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سَقِ شَ لْننِ بّيتِﭑ مَ حَمَ، وٌ وٌ تُلِ مَتِ ﭑ مَ شَرَنيِ رَ،وٌ وٌ، تُلِ مَتِ ﭑ مَ مَسٍنيِ رَ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ٍ فبٍفبٍ رَيٌلٌن عٍ يٌنكِندٍ تَفِ،عٍ شَ كِرِ بَنشِيٍ رَبِلِنيِ م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 نَ دٌن هَن عٍ وَ سَ.عَلَ نُ بَرَ عٍ هَيِ لِ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هَلِ عٍ تٌ نُ بَرَ دٌنسٍ سْتْ،عَ مُ بُ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شْنّ مَن نَشَ فٌرٌ عٍ مَ،عَ عِسِرَيِلَ سّنبّمَيٍ نُن عٍ قٌنِكٍ قَشَ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نَ بِرِن تٌ رَبَ، حَمَ مُ تِن فبِلٍندٍ عٍ شَ يُنُبِيٍ قْشْ رَ.عٍ مُ لَ عَلَ شَ كَابَنَكٌي رَ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 عَ نَشَ عٍ لُ عٍ شَ قُيَنتٍ كُي،هَن عٍ شَ قٍ نَشَ رَحْن فَاشُي كُي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ٌ قَشّ نَ دُتُن عٍ مَ، عٍ قَ سٌ عَلَ قٍنقٍ،عٍ عٍ يّتّ رَفبِلٍن عَ مَ،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عٍ رَتُ عَ عَلَ نَن عٍ سّنبّ رَ،عَ عَلَ شِلِ شُنفبٍ كَنيِ نَن عٍ رَكِسِمَ رَ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ٍ نُ وَ مَ عَ مَدَشُقٍ عٍ شَ وْيّنيِيٍ نَن نَ،عٍ وُلٍ قَلَ عَ بّ عٍ دّ رَ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قٍ مُ نُ نَ عٍ بْحّ مَ،عٍ مُ نُ بِرَ مَ عَ شَ سَاتّ قْشْ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ِسَالِ ندٍ قَلَمَ وٌ بّ،ﭑ قٍ دَنفِشِيٍ مَدْشْ،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لَ تٌ قِندِ هِننّنتٍ رَ،عَ نَشَ عٍ شَ يُنُبِيٍ شَقَرِ، عَ عٍ حَشَنكَتَقٍ لُ نَا.عَ نَشَ دِحّ عٍ مَ سَنيَ وُيَشِ،عَ مُ تِن عَ شَ شْنّ بِرِن شَ مِنِ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ُ عَ كٌلٌن عَ بّندّ نَن تُن لَنشِ عٍ مَ،عٍ حّنفِ نَ دَن، عَ مُ فبِلٍن سْنْن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َنمَيَ يٍرِ عٍ مُرُتَمَ عَ مَ فبٍنفبٍرٍنيِ مَ،سَنمَيَ يٍرِ عٍ عَ رَشْنْمَ نَ يِرٍ مَشَرٍ مَ؟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ُ لُمَ عَلَ مَتٌ رَ،عٍ نُ تِ عِسِرَيِلَ شَ سّنِيّنتْي كَنكٍ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مُ عٍ رَتُ عَ سّنبّ مَ.عٍ نّيمُ عَ مَ عَ عٍ رَكِسِ عٍ فٍرٍقَيٍ مَ تّمُي نَشّ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ّيمُ عَ شَ تْنشُمَيٍ مَ عَ نَشٍيٍ مَسٍن مِسِرَ بْشِ مَ.عٍ نّيمُ عَ شَ كَابَنَكٌي مَ عَ نَشٍيٍ رَبَ سٌوَن قِيلِ مَ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ٍ شَ نِلِ شُرٍ نُن عَ سَلٌنيِيٍ قِندِ وُلِ رَهَن عٍ مُ نْ نَ يٍ مِندٍ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شّيرِيٍ رَدِن عٍ مَ عٍ هَلَكِقٍ رَ.عَ نَشَ لَنشَنسَرِ مَيٍ مَلَن مّننِ عٍ كَسَرَقٍ رَ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تُفُمِيٍ رَدِن عٍ شَ شّيٍ مَ،كَتٌي نَشَ شّ بٌفِ دٌن فبِكِ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ٍ شَ وّنِ سَنسِيٍ كَنَ بَلَبَلَنيِ رَ،عَ نَشَ عٍ شَ سِكٌمٌرٌ بِلِيٍ تُشُنسَن تُنّ شِنبٍلِ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قٍ نَشٍيٍ مّ، مُشُ قٍ نَشٍيٍ كٌلٌن،مُشُ بَبَيٍ سَابُي رَ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لَبَلَنيِ نَشَ عٍ شَ شُرُ سٍيٍ قَشَ،فَلَنيِ نَشَ عٍ شَ فْورّيٍ سْنتْ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شَ شْنّ شْرْشْي رَ مِنِ عٍ مَ،عَ بْحّ نَشَ تٍ عٍ مَ،هَن عَ نَشَ مَلٍكّ كَسَرَتِيٍ رَفٌرٌ عٍ شِلِ مَ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شَ شْنّ قُلُن عٍ مَ،عَ مُ عٍ نِي رَتَنفَ قَشّ مَ، عَ قٍ شْرْشْييٍ رَدِن عٍ مَ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مِسِرَ دِ سِنفٍ بِرِن قَشَ،عٍ هَمِ بْنسْييٍ قٌنِكٍ بِرِن قَشَ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نَن عَ رَ عَ نَشَ عَ شَ حَمَ رَ مِنِ عَلْ يّشّي فْورّ،عَ نَشَ عٍ رَحّرّ عَلْ شُرُ سٍيٍ فبٍنفبٍرٍنيِ مَ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ٍ شَنِن بْحّسَ كُي فَاشُي يٌ مُ عٍ سْتْ،كْنْ عَ نَشَ عٍ يَشُييٍ مَدُلَ بَا مَ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ِ، عَ نَشَ عٍ شَنِن عَ شَ بْشِ سّنِيّنشِ مَ،عَ شَ فٍيَ عَ نَشَن سْتْ عَ سّنبّ رَ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بْنسْييٍ كٍرِ عٍ يَ رَ،عَ قَ نَ بْشِيٍ عِتَشُن عِسِرَيِلَ بْنسْييٍ مَ كّ رَ،عَ مّننِ قِندِ عٍ سَبَتِدٍ رَ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ٍ مَن نَشَ فٍرٍفِرِ عَلَ شِلِ شُنفبٍ كَنيِ مَ،عٍ تٌندِ عَ شَ يَامَرِيٍ رَبَتُدٍ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 عٍ مَكُيَ عَلَ رَ،عٍ قِندِ يَنقَنتٍ رَ عَلْ عٍ بٍنبَيٍ عَ رَبَشِ كِ نَشّ،عٍ لُ عَلْ شَلِ كَنَشِ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مُ نٍيٍ نْشُنمَ عٍ بْنسْييٍ مَ،مُشُ عَلَتَلَ شَ مَتْشْي قَلَمَ نّ عٍ شَنبِرَتِيٍ بّ،مُشُ عَ سّنبّ نُن عَ شَ كَابَنَكٌي مَسٍنمَ نّ عٍ بّ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َ عَ رَشْنْ عٍ شَ كُيٍ بَتُدٍيٍ رَ،عٍ عَ رَتْونّ عٍ شَ وُرِ مَسٌلِشِيٍ رَ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تٌ نَ قٍ مّ، عَ نَشَ شْنْ كِ قَنيِ، عَ عِسِرَيِلَ رَبٌلٌ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شَ لِنفِرَ رَبّحِن سِلٌ،عَ نُ نَشَن تِشِ مِشِيٍ تَفِ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شَ سَاتّ كَنكِرَ لُ يَشُي سَفٌي،عٍ كَنكَن عَ شَ نْرّ شَ تْنشُمَ مَ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ٌ شْنْ عَ شَ حَمَ عِسِرَيِلَ مَ،عَ نَشَ عَ نِيَ عٍ شَ سْنتْ سَنتِدّفّمَ رَ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قٌنِكٍيٍ نَشَ فَن تّ رَ،عٍ شَ فِنّدِ مّدِيٍ مُ مَتْشْي سْتْ،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سّرّشّدُبّيٍ نَشَ قَشَ سَنتِدّفّمَ رَ،عٍ شَ كَاحّ فِنّيٍ قَن مُ وَ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 نَشَ كٍلِعَلْ مِشِ نَشَن كٍلِشِ شِ شْلِ مَ،عَلْ سْورِ نَشَن نْمَ عَ شَ سِيسِ رَ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يَشُييٍ بْنبْ،عَ عٍ لُ يَافِ كُي نَشَن مُ حْنمَ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يُسُقُ بْنسْي رَبّحِن،عَ تٌندِ عٍقِرَ مِ بْنسْي سُفَندِدٍ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بَرَ يَامَرِيٍ مَسٍن يَشُبَ بّ،عَ سّرِيّ سَ عِسِرَيِلَ بْشِ كُي،عَ وٌن بٍنبَيٍ يَمَرِ عٍ شَ نَ مَسٍن عٍ شَ دِيٍ بّ،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يُدَ بْنسْي سُفَندِ،عَ نُن سِيٌن فٍيَ نَشَن نُ رَقَنشِ عَ مَ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شَ هْرْ مْلِنفِرَ تِ عَلْ يِرٍ عِتٍشِ،عَلْ عَ دُنِحَ تِشِ كِ نَشّ، عَ شَ بُ شْنكُيٍ رَ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شَ عَ شَ كٌنيِ دَوُدَ سُفَندِ،عَ عَ تٌنفٌ فْورّ يَ مَ،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ُ مّينِقٍ يّشّي مَ دّننَشّ،عَلَكٌ عَ شَ مّينِ عَلَ شَ حَمَ مَ،نَشَن قِندِشِ يَشُبَ بْنسْي عِسِرَيِلَ رَ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نَشَ مّينِ عٍ مَ عَ بْحّ قِيشّ رَ،عَ عٍ مَسُشُ شَشِلِمَيَ رَ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دِ نَشٍيٍ قَمَ تِنَ، نٍيٍ شَ نْ عَ كٌلٌندٍ،عٍ قَن شَ عَ مَسٍن عٍ فبٍ دِيٍ بّ عٍ قَمَ نَشٍيٍ بَرِدٍ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 عٍ قَمَ عٍ شَ لَنلَنتٍيَ سَدٍ عَلَ مَ،عٍ مُ نّيمُمَ عَ شَ وَلِ شُنفبٍيٍ مَ،عٍ عٍ حْشْ سَمَ نّ عَ شَ يَامَرِيٍ شْن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2026-06-15T07:57:04Z</dcterms:created>
  <dcterms:modified xsi:type="dcterms:W3CDTF">2026-06-15T07:57:04Z</dcterms:modified>
  <dc:title>Bible.com.au: يَبُرَ 78:1-72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