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رِفِ مّيمَ نّ عِبُنَدَ مَ رَ عَبَدَن؟عَ مُ هِننّمَ مِشِيٍ رَ سْنْن؟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يِ نَ عَ شَ قَنيِ مَ؟عَ تٌندِ مَ عَ شَ لَايِدِيٍ كَمَلِدٍ؟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نّيمُ عَ شَ هِننّ مَ؟عَ شَ شْنّ بَرَ نْ عَ شَ كِنِكِنِ رَ؟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كُي عَ لُمَ ﭑ بّعَلْ عَلَ شِلِ شُنفبٍ كَنيِ نَ مَسَرَقٍ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ﭑ شَ رَتُ عَلَتَلَ شَ وَلِيٍ مَ،عَ شَ كَابَنَكٌي عَ نَشٍيٍ رَبَشِ تّمُي دَنفِش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َشِلِ رَ سِفَمَ نّ عِ شَ كّوَلِ بِرِن مَ،ﭑ نَن ﭑ مَحْشُنمَ نّ عِ شَ وَلِيٍ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كِرَ سّنِيّن.عَلَ فبّتّ مُ نَ، عِ مَنِيّ مُ نَ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عَلَ نَن كَابَنَكٌي رَبَمَ،عِ قٍ مَفَاشُشِيٍ مَسٍن حَمَنّيٍ تَف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شَ حَمَ شُن سَرَشِ عِ سّنبّ نَن نَ،يَشُبَ نُن يُسُقُ شَ مَمَدِي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بَا شُنفبٍ تٌ عِ تٌ،عَ دُلٌنيِ نَشَ سّرّ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رَتَنفّ مُ مَسَرَ م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شُييٍ نَشَ يٍ فبٍفبٍ رَفٌرٌ،فَلَنيِ نَشَ بُلَ كٌورٍ مَ،سٍيَمَكْنيِيٍ نَشَ لُ عَلْ تَنبّ وٌلِشِيٍ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سَرِنيِ شُي نَشَ بُلَ،سٍيَمَكْنيِ نَشَ دُنِحَ عِيَلَن،بْشِ نَشَ عَ عِمَشَ، عَ سّرّن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كِرَ رَبْو بَا مَ،عِ دَنفِ يٍ شُنفبٍ تَفِ، كْنْ عِ قْشِ مُ تٌ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شَ حَمَ رَحّرّ عَلْ شُرُ سٍ فْورّعَننَبِ مُنسَ نُن هَرُنَ سَابُي ر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سَقِ شَ بّيتِ بّيتِبَيٍ شَ مَنفّ يٍدُتُن بّ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شُي رَتٍقٍ عَلَ نَن مَ.عَ عَ تُلِ مَتِمَ نّ ﭑ شُي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شْ شْرْشْييٍ نَ قَ ﭑ مَ، ﭑ نَن ﭑ مَرِفِ شِلِمَ نّ.كْي رَ، ﭑ نَن ﭑ بّلّشّ عِتَلَ عَ بّ،كْنْ ﭑ مُ مَدُندُي سْتْ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نَتُ عَلَ مَ، ﭑ وَ ﭑ بْحّ مَ.ﭑ نَن ﭑ مَحْشُن عَ مَ، لِمَنِيَ بَ ﭑ ي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تِنمَ ﭑ شَ شِ.ﭑ شَشِلِ عِقُشِ، حَن ﭑ مُ نْمَ وْيّند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مَحْشُنمَ وَشَتِ دَنفِشِيٍ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ن ﭑ نَتُمَ نٍيٍ مَ ﭑ مَ بّيتِيٍ سَابُي رَ.ﭑ نَن ﭑ يّتّ مَشْرِن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2026-06-15T08:51:46Z</dcterms:created>
  <dcterms:modified xsi:type="dcterms:W3CDTF">2026-06-15T08:51:46Z</dcterms:modified>
  <dc:title>Bible.com.au: يَبُرَ 77:1-21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