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َفَاشُ! عِ شَ شْنّ كُي، ندٍ سُو سَمَ عِ يَ رَ؟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ٌ كِيتِ سَ كٌورٍ مَ، دُنِحَ نَشَ سَبَرِ فَاشُي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كِيتِ نَشَ تْورْ مِشِيٍ رَكِس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ّ عِبُنَدَ مَ مَبِرِ قِندِشِ عِ مَتْشْي نَن نَ.عِ شَ بْحّتٍ لُشِ نّ عَلْ بّلّتِ عِ عِ تَفِ عِشِرِ مَ نَشَن نَ فٍرٍ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وٌ شَ دَاكَن نَكَمَلِ وٌ مَرِفِ عَلَتَلَ بّ،وٌ شَ قَ سّرّشّيٍ رَ عَ شْن مَ،وٌ تَن نَشٍيٍ بِرِن عَ رَبِلِنش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حّنفِ بَمَ سّنبّمَيٍ قَتٍ عِ،عَ مَفَاشُ دُنِحَ مَنفّيٍ ب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ُننَكٍلِ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سَقِ شَ بّيتِ بّيتِبَيٍ شَ مَنفّ بّ. عَ شَ بَ كْرَ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كٌلٌنشِ يُدَيَ بْشِ مَ، عَ شِلِ فبٌ عِسِرَيِل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ْنيِ نَ سَلَمُ، عَ شَ بَنشِ نَ سِيٌ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ٍرٍ سٌسٍيٍ عَلْ شَلِيٍ، وُرٍ لٍقَيٍ، نُن سَنتِدّفّمَيٍ كَنَ مّننِ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نْرّ فبٌ عَلْ كٌيِنمَ،نَشَن فبِلٍن كٍلِقٍ فٍيَيٍ مَ، سُبٍيٍ وُيَ دّننَش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نْ سّنبّمَيٍ رَ، نَشٍيٍ مُ شُنُمَ سْنْن،نَشٍيٍ مُ نْ فٍرٍ تِدٍ عِ كَنك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يَشُبَ مَرِفِ عَلَ تٌ كٍلِ عٍ شِلِ مَ،عٍ شَ سٌي رَفِيٍ نُن عٍ شَ سٌي نَشَ هَلَك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2026-06-15T08:50:10Z</dcterms:created>
  <dcterms:modified xsi:type="dcterms:W3CDTF">2026-06-15T08:50:10Z</dcterms:modified>
  <dc:title>Bible.com.au: يَبُرَ 76:1-13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