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0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75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نَن كِيتِ سَمَ،عَ مِشِ ندٍ شَ قٍ رَفٌرٌ، عَ مِشِ ندٍ شَ قٍ عِتٍ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ْنبِلِ ندٍ نَ عَلَتَلَ شْنيّ،وّنِ شَاحّ رَقَلَشِ نَ نَشَن كُي.عَ نَ سٌمَ دُنِحَ مِشِ حَاشِيٍ نَن يِ،عٍ عَ مِن هَن عَ حْن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مَسٍنيِ تِمَ تّمُي بِرِن،ﭑ يَشُبَ مَرِفِ عَلَ مَتْشْمَ بّيتِ ر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مِشِ حَاشِيٍ شَ يّتّ عِفبٌحَ شُن نَكَنَمَ نّ،ﭑ تِنشِنتْييٍ شُن نَكٍلِ.»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كِيتِ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سَقِ شَ بّيتِ بّيتِبَيٍ مَنفّ بّ. عَ شَ بَ عَلْ بّيتِ نَشَن شِلِ «عِ نَشَ كَسَرّ تِ.»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مَرِفِ عَلَ، مُشُ بَرَ عِ مَتْشْ.مَتْشْي نَ عِ بّ، عِ تَن نَشَن نَ مُشُ سّيتِ مَ،عِ تَن نَشَن شَ كَابَنَكٌي قَلَمَ يِرٍ بِرِن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ّ، «ﭑ مَ وَشَتِ سُفَندِشِ نَ عَ لِ،ﭑ تَن نَن كِيتِ سَمَ تِنشِنيِ ر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ُنِحَ نُن عَ شَ مِشِيٍ قَمَ شُنُدٍ،كْنْ ﭑ تَن نَن عَ كِنكِيٍ سّنبّ سٌم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َ قَلَمَ يّتّ عِفبٌي نُن مِشِ كٌبِيٍ بّ،‹وٌ نَشَ وٌ يّتّ عِفبٌ، وٌ نَشَ وٌ شُنيِ عِتٍ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نَشَ وٌ شُنيِ عِتٍ كٌورٍ مَ،وٌ بَ يّتّ عِفبٌحَ وْيّنيِ قَلَقٍ رَ.›»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عَ كٌلٌن شُننَكٍلِ مُ كٍلِمَ سٌفٍتٍدٍ،عَ مُ كٍلِمَ سٌفٍفٌرٌدٍ، عَ مُ كٍلِمَ فبٍنفبٍرٍنيِ 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2026-06-15T08:22:12Z</dcterms:created>
  <dcterms:modified xsi:type="dcterms:W3CDTF">2026-06-15T08:22:12Z</dcterms:modified>
  <dc:title>Bible.com.au: يَبُرَ 75:1-11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