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7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ُ عَ قَلَمَ نّ عٍ بْحّ مَ، «وٌن شَ عٍ سْنتْ!»عٍ بَرَ عَلَ شَ بَتُدٍيٍ بِرِن فَن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كَابَنَكٌي مُ تٌمَ،نَمِحْنمّيٍ قَن مُ نَ مُشُ يَ مَ كْرّ.مُشُ مُ عَ كٌلٌن يِ قٍ بُمَ هَن تّمُي مُندُن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ٍ عَلَ، يَشُي مَيٍلٍ تِمَ هَن تّمُي مُندُن؟دَنيِ مُ نَ عٍ شَ كٌنبِيٍ مَ؟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قٍ رَ عِ مُ عِ سّنبّ مَفَاشُشِ مَسٍن عٍ بّ؟عِ شَ كٍلِ، عِ شَ عٍ سْنتْ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َبِ تّمُي شْنكُيٍ، عَلَ نَن نَ ﭑ مَ مَنفّ رَ،عَ تَن نَشَن قِندِشِ شُننَكٍلِ سَابُي رَ دُنِحَ م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َن نَن بَا عِبْو عِ سّنبّ رَ،عِ دَالِسٍ مَفَاشُشِيٍ شُنيِيٍ عِبُتُشُن نَا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َن نَن عٍ شُنيِيٍ عِبُتُشُن،عِ عٍ قِ دٌنسٍ رَ وُلَءِ سُبٍيٍ م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َن نَن دُلٌنيِيٍ نُن شُرٍيٍ رَبْو،عِ تَن نَن دَبٌنيِيٍ رَشْرِ، نَشٍيٍ مُ دَرِشِ شْرِ 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نيِ نُن كْي قِندِشِ عِ فبٍ نَن نَ،كِكٍ نُن سٌفٍ، عِ تَن نَن عٍ دَاشِ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َن نَن بْشِيٍ نَانِنيِيٍ بِرِن سَشِ.عِ تَن نَن سٌفٌقُرٍ نُن حّمّ دَا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هْرْ مْلِنفِرَ كَنَشِ شَ قٍعَلَ مَشَندِعَسَقِ شَ لْننِ بّيت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رَتُ عَ مَ عَ مُشُ يَشُييٍ نَ عِ تَن عَلَتَلَ نَن مَبٍرٍقٍ،حَمَ شَشِلِتَرٍ نَ عِ شِلِ بّشُقٍ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ندِ، عِ نَشَ عِ شَ حَمَ شَنُشِ رَبٌلٌعَلْ فَنبّ دِ رَبٌلٌمَ سّفّ يِ رَ كِ نَشّ.عِ نَشَ نّيمُ عِ شَ مِسِكِينّيٍ م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عِ حْشْ سَ عِ شَ سَاتّ مَ،بَرِ مَ قٍ كٌبِيٍ بَرَ فبٌ يِ بْشِ مَ هَن عَ بَرَ دَنفِ عَ عِ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تْورْ مِشِيٍ لُ عٍ شَ يَافِ كُي.مِسِكِينّيٍ نُن سٍتَرٍيٍ شَ عِ شِلِ مَتْشْ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عِ شَ كٍلِ عِ شِلِ شُنمَقَلَقٍ رَ.عِ شَ رَتُ شَشِلِتَرٍ شَ مَبٍرٍ م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نّيمُ عِ يَشُييٍ شَ وْيّنيِيٍ مَ،عِ نَشَ نّيمُ عِ فٍرٍقَيٍ شَ سْنشْي مَ نَشَن مُ حْنمَ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مُنقٍ رَ عِ مُشُ رَبّحِنشِ كٍرٍنيِ رَ؟مُنقٍ رَ عِ شَ شْنّ تُرُ مَ عِ شَ حَمَ شِلِ مَ عِ نَشَن نَبَلٌقٍ؟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رَتُ عِ شَ حَمَ مَ عِ نَشَن شُن سَرَشِ،عِ كّ قِمَ نَشَن مَ،عِ سَبَتِشِ نَشَن يَ مَ سِيٌن فٍيَ 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عَ يِرٍ مَتٌ عَ يَشُييٍ نَشَن كَنَشِ،عِ شَ عِ شَ هْرْ مْبَنشِ تٌ عٍ نَشَن كَسَرَشِ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يَشُييٍ بَرَ عٍ شُي عِتٍ عِ شَ نَرَلَن بَنشِ كُي،عٍ بَرَ عٍ شَ قّلّكِيٍ رَتٍ نَا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ُ لُشِ عَلْ بٍيرَ كَنيِ نَشٍيٍ قْتْنيِ سّفّ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بَرَ هْرْ مْلِنفِرَ شُنمَسٍيٍ كَنَ بٍيرَ نُن دّرّ مَيٍ رَ،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ا فَن تّ رَ.عٍ بَرَ نَ يِرٍ مَبٍرٍ عِ شِلِ سَبَتِشِ دّننَش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2026-06-13T22:40:02Z</dcterms:created>
  <dcterms:modified xsi:type="dcterms:W3CDTF">2026-06-13T22:40:02Z</dcterms:modified>
  <dc:title>Bible.com.au: يَبُرَ 74:1-23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