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7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يٌمَ مِشِ مَ،عٍ قٍ حَاشِ حَنِفٍمَ يّتّ عِفبٌحَ كُي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عَلَ قٍ مَبٍرٍ مَ، عٍ دّ مُ دِكِمَ سٍسٍ قَلَقٍ رَ دُنِحَ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نَن عَ رَ، عَلَ شَ حَمَ عَ شُن تِمَ عٍ رَ،عٍ لَ عٍ شَ وْيّنيِيٍ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ّ، «عَلَ تَن وٌن حّرّ كِ كٌلٌنمَ دِ؟قَهَامُي مُندُن نَ عَ بّ؟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نَ نَ كِ نّ.عٍ بْحّ سَشِ نَاقُلِ يِرِوَقٍ كُي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حْشْ عَ مَ، «ﭑ نَن ﭑ بْحّ رَ سّنِيّنشِ نّ قُ.ﭑ فبِلٍنقٍ قٍ كٌبِيٍ قْشْ رَ، نَ مُ قَنشِ ﭑ ب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حَشَنكَتَشِ تّمُي بِرِن،لْشْ يٌ لْشْ ندٍ سَمَ ﭑ مَ كٌتٍ شُن.»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سَ نَ مْولِ قَلَ نُ،ﭑ بَرَ يَنقَنتٍيَ رَبَ عِ شَ دِيٍ رَ نُ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وَ، ﭑ نَشَ قَهَامُي قٍن يِ قٍ مَ.نَ نُ شْرْشْ ﭑ بّ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ن ﭑ سٌ لْشْي عَلَ شَ هْرْ مْلِنفِرَ كُي،ﭑ قَ عَ مَحْشُن قٍ نَشَن قٍ كٌبِ رَبَيٍ لِ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اشُحَ سَرٍ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ٍ تِمَ كِرَ سَلَشُنشِ نَن شْن مَ،عِ قَ عٍ شُن نَكَن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قٍ حْنمَ كٍرٍنيِ نَن نَ، قٍ مَفَاشُشِ عٍ شَنِنمَ نّ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، عَلْ شِيٍ دَنفِمَ كِ نَشّ مِشِ شُنُ تّمُي،عِ نَ كٍلِ، عٍ قَن شَ قٍ بَمَ عِ يَ عِ نَ كِ نّ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تٌ نُ مَحَاشُمَ،عَ نُ لُشِ نّ ﭑ بّ عَلْ تَنبّ نَن ﭑ سْشْ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شُي نَن نُ ﭑ نَ، ﭑ مُ نُ سٍسٍ قَهَامُشِ.ﭑ نُ لُشِ نّ عَلْ شُرُ سٍ شَشِلِتَرٍ عِ يَ عِ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هَن يَ ﭑ نَ عِ سّيتِ مَ،ﭑ يِرٍقَنيِ بّلّشّ سُشُشِ عِ يِ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نَحّرّ مَ عِ شَ مَرَ سِ رَ،عِ مَن ﭑ نَسّنّمَ نّ عِ شَ نْرّ كُي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فبّتّ نَ ﭑ يِ رَ كٌورٍ مَ؟بَ عِ تَن نَ، سٍسٍ فبّتّ شْلِ مُ ﭑ مَ يِ دُنِحَ م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تٍ نُن ﭑ شَشِلِ تَفَنمَ نّ،كْنْ عَلَ ﭑ بْحّ سَمَ نّ عَبَدَن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عٍ مَكُيَمَ عِ رَ، بْنْ مِشِ نَن عٍ رَ.عِ مِشِيٍ دّ بَلَنمَ، نَشٍيٍ بِرِن عِ قِنسِرِوَلِ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سَقِ شَ بّيتِنْندِ هَفِفّ نَن يَ؛ عَلَ قَن عِسِرَيِلَ بّ،عَ قَن مِشِيٍ بّ نَشٍيٍ سٌندٌنيِ سّنِيّنشِ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مَ هّيرِ قِندِشِ ﭑ مَسٌقٍ نَن نَ عَلَ رَ.ﭑ بَرَ مَرِفِ عَلَتَلَ سُفَندِ ﭑ شُن تَشُدٍ رَ،عَلَكٌ ﭑ شَ عِ شَ وَلِ قَنيِيٍ بِرِن مَسٍن دُنِحَ بّ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فبٍ مُ نُ لُشِ ﭑ تَن يَتِ شَ بَ كِرَ مَ،ﭑ سَنيِيٍ شَ بِرَ كِرَ فبّتّ قْشْ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يّتّ عِفبٌي تْونّمَ،ﭑ تٌ عَ تٌ مِشِ حَاشِيٍ قِندِشِ نَاقُلِ كَنيِيٍ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سٍ مُ عٍ عِقُمَ هَن عٍ شَ قَشّ، عٍ قَتٍ يَلَنشِ تُ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ُ عَدَ مَدِيٍ شَ تْورّ كٌلٌن،عٍ مُ حَشَنكَتَشِ عَلْ بٌورٍي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حَ قِندِشِ شُنمَسٍ نَن نَ عٍ بّ،عٍ مِشِ تْورْ مَ لْشْ يٌ لْشْ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عٍ يَ تِمَ سٍ بِرِن نَ،عٍ وَشْنقٍ بَرَ دَنفِ عَ ع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2026-08-15T13:58:58Z</dcterms:created>
  <dcterms:modified xsi:type="dcterms:W3CDTF">2026-08-15T13:58:58Z</dcterms:modified>
  <dc:title>Bible.com.au: يَبُرَ 73:1-28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