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7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مَنفّيَ فبٌمَ نّ،سَ قْلْ سٌفٍتٍدٍ هَن عَ سَ دْشْ سٌفٍفٌرٌدٍ رَ،عَ قْلْ عٍقِرَتِ شُرٍ مَ هَن سَ دْشْ بْشِ دَنيِ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ٍيٍ نَ وُلَ عِ، عٍ شِنبِ سِنمَ نّ عَ بُن مَ،عَ يَشُييٍ لُ عَ سَنيِ بُن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رَ سِسِ مَنفّيٍ نُن سُرِ مَنفّيٍ قَمَ نّ بُحَيٍ رَ.سٍيبَ نُن سٍبَ مَنفّيٍ قَن دُوتِ قِمَ نّ عَ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بِرِن عٍ شِنبِ سِنمَ نّ عَ بُن مَ،سِيٍ بِرِن لُ عَ شَ يَامَرِ بُن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سٍتَرٍيٍ قَمَ نّ عَ شِلِدٍ مَرَكِسِمَ.عَ مِسِكِينّ سّنبّتَرٍ مَلِمَ ن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ِنِكِنِمَ نّ سّنبّتَرٍيٍ نُن سٍتَرٍيٍ مَ،عَ تْورْ مِشِيٍ رَكِس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ٍ شْرّيَمَ نّ مَءِقُي نُن قٍ كٌبِيٍ مَ،بَرِ مَ عٍ قِندِشِ عَ شَنُنتٍنيِيٍ نَن ن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مَنفّيَ شَ بُ!عَ سٍيبَ بْشِ شَ شّيمَ سْتْمَ نّ.مِشِيٍ شَ عَلَ مَشَندِ عَ بّ تّمُي بِرِن،عٍ نَشَ تَفَن دُبَدٍ عَ بّ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دٌنسٍ يِرِوَ مَ نّ بْشِ كُي.فٍيَيٍ رَقٍمَ نّ سَنسِيٍ رَ،عٍ بٌفِيٍ لُ عَلْ سَنسِ بٌفِ نَشٍيٍ نَ لِبَن.مِشِيٍ فبٌمَ نّ تَا كُي عَلْ بْشِ سّشّ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عَلَ شِلِ فبٌ عَبَدَن!دَن مُ نَ عَ شِلِ مَ سٌفٍ بُن مَ.سِ بِرِن بَرَكّ سْتْمَ نّ عَ سَابُي رَ،عٍ قَ عَ مَتْشْ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مَنفّعَلَ مَشَندِسُلٍمَنِ فب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مَرِفِ عَلَتَلَ تَنتُ.عَ كٍرٍن نَن كَابَنَكٌي رَبَ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ِلِ شُنفبٍ شَ تَنتُ عَبَدَن.دُنِحَ بِرِن شَ عَ شَ بِنيّ كٌلٌن.عَمِنَ! عَمِنَ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سَيِ شَ دِ دَوُدَ شَ مَشَندِيٍ رَحْنيِ نَن نَ كِ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شَ عَ نِيَ مَنفّ شَ كِيتِ تِنشِنشِ سَ.عِ شَ تِنشِنيِ شَ لُ مَنفّ شَ دِ دّ ع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عَ شَ عِ شَ حَمَ مَكِيتِ نْندِ رَ،عَ شَ تِنشِن تْورْ مِشِيٍ ب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سٍنيِ شَ تِ فٍيَيٍ قَرِ، حَمَ بْحّ سَشِ رَ،شِبَارُي شَ يٍنسٍن بْشِ مَ، تِنشِنيِ نَن حَمَ يَمَرِ 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شَ سّرِيّ رَبَ تْورْ مِشِيٍ بّ،عَ شَ سٍتَرٍ شَ دِيٍ رَكِسِ، عَ شَ عٍ فٍرٍقَيٍ رَيٍنسٍ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شَ فَاشُ عِ يَ رَ عَبَدَن،دَنمِ سٌفٍ نُن كِكٍ يَنبَ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شَ لُ عَلْ تُنّ نَشَن بِرَ مَ شّيٍ مَ،نَشَن بْشِ رَقَن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شَ قٍ قَنمَ نَ وَشَتِ نّ،دَنمِ كِكٍ يَنبَمَ، بْحّسَ فبٌمَ ن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2026-08-15T13:58:56Z</dcterms:created>
  <dcterms:modified xsi:type="dcterms:W3CDTF">2026-08-15T13:58:56Z</dcterms:modified>
  <dc:title>Bible.com.au: يَبُرَ 72:1-20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