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مَتْشْمَ تّمُي بِرِن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مّي ﭑ نَ ﭑ مَ قٌرِحَ كُي،عِ نَشَ ﭑ نَبّحِن ﭑ مَ سّنبّتَرٍيَ كُي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شُييٍ ﭑ مَقَلَمَ،عٍ وْيّنمَ عٍ بٌرَ رَ عَلَكٌ عٍ شَ ﭑ قَش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ّ، «عَلَ بَرَ عَ رَبٌلٌ،وٌن شَ بِرَ عَ قْشْ رَ، وٌن شَ عَ سُشُ.مِشِ يٌ مُ نْمَ عَ رَتَنفَدٍ.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نَشَ عِ مَكُيَ ﭑ نَ.ﭑ مَرِفِ عَلَ، قَ ﭑ مَلِ مَقُرٍن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عٍ رَيَافِ، عَ شَ عٍ رَحْن، نَشٍيٍ ﭑ تْوحّفّمَ.عَلَ شَ عٍ رَيَافِ، عَ شَ عٍ يَ عِقُ، نَشٍيٍ وَ مَ ﭑ تْورْقٍ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شِلِ تِشِ عِ رَ كُدّ عِ.ﭑ لُمَ عِ مَتْشْ رَ تّمُي بِرِن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شَ تِنشِنيِ نُن عِ شَ كِسِ تَنتُمَ لْشْي بِرِن،بَرِ مَ عٍ وُيَ هَن ﭑ حَن مُ نْمَ عٍ بِرِن كٌلٌندٍ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شَ كَابَنَكٌ رَبَشِيٍ مَتْشْمَ نّ.ﭑ مَرِفِ عَلَتَلَ، ﭑ قَمَ عِ شَ تِنشِنيِ فبَنسَن مَسٍندٍ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نَ ﭑ شَرَنقٍ كَبِ ﭑ دِ مّدِ تّمُي.هَن يَ ﭑ عِ شَ كَابَنَكٌي مَتْشْ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ٌرِ شَ مَشَندِ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نَشَ ﭑ نَبّحِن يَكْسِ،ﭑ بَرَ قٌرِ، ﭑ شُنسّشّ قَن بَرَ قُفَ.عِ نَشَ ﭑ نَبّحِنعَلَكٌ ﭑ شَ عِ سّنبّ مَسٍن تٌ نُن تِنَ مِشِيٍ بّ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شَ تِنشِنيِ فبٌ عَلْ فٍيَ.عِ شَ كَابَنَكٌ وُيَ.عِ مَنِيّ نَ مِندٍن؟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عِ تٌ بَرَ عَ نِيَ مُشُ شَ تْورْ، مُشُ شَ هَلَكِ،عِ قَمَ مُشُ رَكِسِدٍ،عِ قَمَ مُشُ رَكٍلِدٍ فَبُرِ تِلِنشِ كُي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ﭑ شُن نَكٍلِ، عِ شَ ﭑ مَدُندُ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، نَ كُي ﭑ عِ تَنتُمَ نّ كْرَ رَعِ شَ دُفُتّفّحَ شَ قٍ رَ.عِسِرَيِلَ شَ سّنِيّنتْي، ﭑ بّيتِ بَمَ عِ بّ كْرَ ر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ّيتِ بَمَ نّ عِ بّ، ﭑ عِ مَتْشْ،بَرِ مَ عِ بَرَ ﭑ شُن سَر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شَ تِنشِنيِ مَتْشْمَ نّ تّمُي بِرِن،بَرِ مَ نَشٍيٍ نُ وَ مَ ﭑ تْورْقٍ،عٍ بَرَ لُ يَافِ كُي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ﭑ كَنتَمَ نَ عِ تَن نَن نَ،عِ نَشَ تِن ﭑ شَ لُ يَافِ كُي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ﭑ نَكِسِ، عِ شَ ﭑ مَلِ عِ شَ تِنشِنيِ كُي.عِ تُلِ مَتِ ﭑ نَ، عِ ﭑ نَكِس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ﭑ كَنتَ.عِ بَرَ عَ قَلَ ﭑ بّ ﭑ شَ لُ عِ شَ نِينِ بُن مَ تّمُي بِرِن،عَلَكٌ ﭑ شَ كِسِ.ﭑ كَنتَمَ نَ عِ تَن نَن ن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، ﭑ نَتَنفَ مِشِ حَاشِيٍ سّنبّ مَ،ﭑ نَتَنفَ شْننَنتٍ تِنشِنتَرٍيٍ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تَلَ، ﭑ شَشِلِ تِشِ عِ تَن نَن نَكَبِ ﭑ دِ مّدِ تّمُي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بِ ﭑ نُ نَ ﭑ نفَ تّيفّ عِ.عِ تَن نَن عَ نِيَ ﭑ شَ بَرِ.ﭑ عِ مَتْشْمَ تّمُي بِرِ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ِندِشِ مِسَالِ نَن نَ مِشِ وُيَشِ بّ،بَرِ مَ ﭑ كَنتَمَ سّنبّمَ نَ عِ تَن نَن ن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2026-06-15T08:21:53Z</dcterms:created>
  <dcterms:modified xsi:type="dcterms:W3CDTF">2026-06-15T08:21:53Z</dcterms:modified>
  <dc:title>Bible.com.au: يَبُرَ 71:1-24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