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0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70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قٍنمَيٍ شَ سّيوَعَلَ مَشَند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مَشَندِ بّيتِ بّيتِبَيٍ شَ مَنفّ بّ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ﭑ نَكِسِ!عَلَتَلَ، قَ ﭑ مَلِ مَقُرٍن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مِشِيٍ رَيَافِ نَشٍيٍ وَ مَ ﭑ قَشَقٍ.عَلَ شَ عٍ كٍرِ،عَلَ شَ عٍ يَ عِقُ، نَشٍيٍ وَ مَ ﭑ تْورْقٍ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عٍ كٍرِ يَافِ كُي، نَشٍيٍ عَ قَلَمَ ﭑ بّ، «عِ شَ تْورْ!»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قٍنمَيٍ شَ سّيوَ.نَشٍيٍ وَ مَ عِ شَ كِسِ شْن، عٍ شَ عَلَ مَتْشْ تّمُي بِرِن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ﭑ قِندِشِ مِسِكِينّ نُن تْورْ مِشِ نَن نَ،قَ ﭑ مَلِ، عِ نَشَ دُفُند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2026-06-15T08:22:51Z</dcterms:created>
  <dcterms:modified xsi:type="dcterms:W3CDTF">2026-06-15T08:22:51Z</dcterms:modified>
  <dc:title>Bible.com.au: يَبُرَ 70:1-6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