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70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قٍنمَيٍ شَ سّيوَ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مَشَندِ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نَكِسِ!عَلَتَلَ، قَ ﭑ مَلِ مَقُرٍ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ِشِيٍ رَيَافِ نَشٍيٍ وَ مَ ﭑ قَشَقٍ.عَلَ شَ عٍ كٍرِ،عَلَ شَ عٍ يَ عِقُ، نَشٍيٍ وَ مَ ﭑ تْورْق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عٍ كٍرِ يَافِ كُي، نَشٍيٍ عَ قَلَمَ ﭑ بّ، «عِ شَ تْورْ!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ٍنمَيٍ شَ سّيوَ.نَشٍيٍ وَ مَ عِ شَ كِسِ شْن، عٍ شَ عَلَ مَتْشْ تّمُي بِرِ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قِندِشِ مِسِكِينّ نُن تْورْ مِشِ نَن نَ،قَ ﭑ مَلِ، عِ نَشَ دُفُند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2026-08-15T13:59:11Z</dcterms:created>
  <dcterms:modified xsi:type="dcterms:W3CDTF">2026-08-15T13:59:11Z</dcterms:modified>
  <dc:title>Bible.com.au: يَبُرَ 70:1-6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