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7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نْي شَ لُ حَمَيٍ شُن،عٍ شَ لُ عِ شَ يَامَرِ بُن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حَمَيٍ مَكِيتِ.عَلَتَلَ، ﭑ مَ نْندِ مَكّنّن عٍ بّﭑ مَ تِنشِنيِ نُن ﭑ مَ سّرِيّ بّرّ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نيِ سَ قٍ كٌبِ رَبَيٍ شَ قٍ مَ.سّنبّ قِ مِشِ تِنشِنشِيٍ مَعِ تَن، عَلَ نَشَن تِنشِن،نَشَن بِرِن سٌندٌن مَ قٍ كٌلٌن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كَنتَمَ نَ عِ تَن نَن نَ،نَشَن مِشِ تِنشِنشِ رَكِسِ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ِيتِسَ قَنيِ نَن نَ عَلَ رَ،نَشَن شْنْمَ تِنشِنتَرٍيٍ مَ تّمُي بِرِن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مِشِ حَاشِيٍ مُ فبِلٍن عٍ يُفٍ قْشْ رَ،عَلَ عَ شَ سَنتِدّفّمَ رَلُفَنمَ نّ،عَ عَ شَ شَلِ مَشِرِ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 قَشَتِسٍ يَءِلَنمَ مِشِ حَاشِيٍ نَن شِلِ مَ،عَ عَ شَ تَنبّيٍ دّ قِندِ تّ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لُمَ قٍ حَاشِ نَن تُن نَبَ رَ.عَ عَ حْشْ سَ عَ شْن مَ هَن عَ قِندِ عَ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يِلِ فٍمَ هَن عَ تِلِن،عَ قَ بِرَ عَ يّتّ شَ يِلِ فٍشِ كُي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قٍ حَاشِ نُن عَ شَ فٍرٍفِرِ بَرَ فبِلٍن عَ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ِيتِسَ قَنيِ نَن نَ عَلَ رَ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َلَتَلَ تَنتُمَ نّ عَ شَ تِنشِنيِ شَ قٍ رَ.ﭑ سُوكِ بَمَ نّ عَلَتَلَ شِلِ رَ، عَلَ شِلِ شُنفبٍ كَنيِ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مْولِ ندٍ عَلَتَلَ بّ كُسِ بُنيَمِنكَ شَ قٍ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تَلَ، عِ تَن نَن نَ ﭑ كَنتَمَ رَ.ﭑ نَتَنفَ ﭑ يَشُييٍ مَ، ﭑ بَ عٍ يِ رَ،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ﭑ قَشَ عَلْ يّتّ مِشِ قَشَمَ كِ نَشّ.عَ نَ نَشَن سُشُ، نَ مُ بَمَ عَ يِ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تَلَ،شَ ﭑ بَرَ كْبِرِ رَ مُرُتَ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بَرَ قٍ حَاشِ رَبَ مِشِ رَ،مُشُ نُن نَشَن دْشْشِ بْحّسَ كُي،شَ ﭑ بَرَ ﭑ فٍرٍقَ مُحَ تْوحّفّ كُي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يَشُييٍ شَ ﭑ كٍرِ، عٍ شَ ﭑ مَسْتْ،عٍ شَ ﭑ مَبٌرٌن، عٍ ﭑ قَش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مَلِ، عِ بْحّ شَ تٍ ﭑ يَشُييٍ مَ.ﭑ دّ مّن، سّرِيّ نَ عِ تَن نَشَن يِ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2026-06-15T08:21:09Z</dcterms:created>
  <dcterms:modified xsi:type="dcterms:W3CDTF">2026-06-15T08:21:09Z</dcterms:modified>
  <dc:title>Bible.com.au: يَبُرَ 7:1-18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