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presProps" Target="presProps.xml"/>
  <Relationship Id="rId44" Type="http://schemas.openxmlformats.org/officeDocument/2006/relationships/viewProps" Target="viewProps.xml"/>
  <Relationship Id="rId4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69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ﭑ كٌنبِمَ عِ تَن نَن مَ قٍ رَ.ﭑ بَرَ يَافِ هَ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ُنيَيٍ مُ ﭑ كٌلٌن سْنْن،ﭑ بَرَ لُ ﭑ تَارَيٍ بّ عَلْ شْحّ ند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 عِ وَشْنقٍ رَبَقٍ.عِ كٌنبِمَيٍ بَرَ قِندِ ﭑ يَشُييٍ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َ مَ، ﭑ سُنمَ.نَ بِرِن مَن كُي، مِشِيٍ ﭑ كٌنبِم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سُننُن دٌنمَ رَفٌرٌ مَ ﭑ مَ، عٍ ﭑ مَيٍلٍ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دْشْشِ تَا سٌدٍ دّ رَ، نٍيٍ ﭑ مَقَلَمَ،سِيسِلَيٍ ﭑ مَيٍلٍمَ سِفِ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تَلَ، ﭑ بَرَ عِ مَشَندِ.عَلَ عِ شَ هِننّ ﭑ نَ بَرِ مَ عِ شَ هِننّ فبٌ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كِسِ عَلَكٌ ﭑ نَشَ بِرِ بٌورَ شْورَ،ﭑ نَتَنفَ ﭑ شْنمِشِيٍ 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تِن ﭑ شَ مَدُلَ، يٍ نَشَ ﭑ نَلْي،ﭑ نَشَ فٌرٌ عَلِفِيَ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ﭑ شُي رَتِن،عِ تَن نَشَن قَن، نَشَن شَ هِننّ فبٌ.عِ شَ كِنِكِنِ ﭑ مَ، عِ شَ ﭑ مَل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بِرِقٍ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عِ نْشُن عِ شَ كٌنيِ مَ.ﭑ نَ تْورّ كُي، يَندِ ﭑ مَل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مَكْرّ ﭑ نَ،عِ شَ ﭑ شُنسَرَ، عِ شَ ﭑ نَكِسِ ﭑ يَشُييٍ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ﭑ مَ تْورّ نُن ﭑ مَ يَافِ كٌلٌن،ﭑ يَشُييٍ بِرِن نَ عِ يَ ع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نبِ بَرَ ﭑ بْحّ كَنَ هَن ﭑ بَرَ قُرَ.ﭑ هَيِ نَ كِنِكِنِ مَ، كْنْ عَ مُ نَ.ﭑ هَيِ نَ مِشِ مَدُندُ مَيٍ مَ، كْنْ عٍ مُ تٌ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ثْسْنّ سَمَ ﭑ مَ دٌنسٍ،عٍ مِنسٍ شْنّ سٌمَ ﭑ يِ رَ، يٍ حْشْي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تٍيبِلِ شَ قِندِ فَنتَنيِ رَ عٍ بّ،عٍ شَ نَاقُلِ شَ قِندِ يّلّ رَ نَشَن عٍ سُشُ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يَ شَ عِقْورْ، عٍ شَ دْنشُ.عٍ تَفِ شَ عٍ شْنْ هَن عٍ شَ بِ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شْنْ عٍ مَ، عٍ شَ نَ تّ كٌلٌن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فْورّ شَ حْن،عَدَ مَدِيٍ نَشَ لُ عٍ شْنيِ سْنْن،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ٍ تْورْ مِشِيٍ شَ تْورّ شُن مَسَمَ،عِ نَشٍيٍ حَشَنكَتَ.عٍ مِشِيٍ مَيٍلٍمَ، عِ نَشٍيٍ هَلَكِ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. عَ شَ بَ عَلْ بّيتِ نَشَن شِلِ، «قُفٍ تٌقَنيِيٍ.»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ٍ شَ يُنُبِ بِرِن تٌ،عَلَكٌ عٍ نَشَ عِ شَ كِسِ سْتْ سْنْن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ِلِيٍ شَ بَ سِمَيَ سّبّلِ كُي،عٍ نَشَ لُ تِنشِنتْييٍ يَ م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نَ تْورْقٍ يِ تّمُي،عَلَ، عِ شَ ﭑ نَكِسِ، عِ شَ ﭑ نَكٍلِ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عَلَ شِلِ مَتْشْدٍ بّيتِ رَ،ﭑ قَمَ تَنتُي رَ سِفَدٍ عَ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رَقَن عَلَتَلَ مَ دَنفِقٍ سّرّشّ رَ،هَلِ نِنفٍ كَمَلِشِ نَ عَ رَ،هَلِ تُورَ قٍرِ كَنيِ نَ عَ رَ، تٌرٍيٍ نَ نَشَن بّ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ْورْ مِشِيٍ سّيوَ مَ نّ نَ تٌقٍ رَ.نَشٍيٍ عَلَ قٍنمَ، عٍ سِمَيَ شْنكُيٍ سْتْمَ نّ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تُلِ مَتِمَ سٍتَرٍيٍ رَ،عَ مُ نّيمُمَ عَ شَ مِشِيٍ مَ عٍ شَ تْورّ كُي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ورٍ نُن بْشِ شَ عَ مَتْشْ،بَا نُن يّشّييٍ شَ عَ بِنيَ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سِيٌنِ رَكِسِدٍ،عَ يُدَ تَايٍ تِمَ نّ.عَ مَن حَمَ سَبَتِ نَا،نَا شَ قِندِ عٍ فبٍ رَ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قِندِ مَ عَ شَ كٌنيِيٍ شَ مَمَدِيٍ كّ نَن نَ.عَلَ شَنُنتٍنيِيٍ قَمَ نّ لُدٍ نَا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ﭑ نَكِسِ!يٍ بَرَ تٍ هَن ﭑ كْنيِ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بِرِقٍ بٌورَ تِلِنشِ كُي،ﭑ سَنيِ مُ تِدٍ يٌ سْتْقٍ.ﭑ نَ مَدُلَقٍ يٍ شْو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ِ شِلِ هَن ﭑ بَرَ تَفَن،ﭑ شُي يٌ مُ نَ سْنْن،ﭑ يَ بَرَ ﭑ شْنْ عِ قٍنقٍ ر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ْنمِشِيٍ بَرَ وُيَ دَنفِ ﭑ شُنسّشّ رَ.سّنبّمَيٍ نَن عٍ رَ نَشٍيٍ وَ مَ ﭑ قَشَقٍ.عٍ قِندِ ﭑ يَشُييٍ رَ هَلِ ﭑ مُ قٍقٍ رَبَشِ عٍ رَ.ﭑ مُ قٍ حَاشِ يٌ رَبَشِ عٍ رَ،كْنْ عٍ وَ مَ ﭑ شَ سَرٍ ندٍ ق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ﭑ مَ تَنتَنيِ كٌلٌن،ﭑ مَ يُنُبِيٍ مُ نْشُنشِ عِ م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عَلَتَلَ، عِ نَشَ عَ لُدَنشَنِيَتْييٍ شَ يَافِ ﭑ مَ قٍ رَ.عِسِرَيِلَ مَرِفِ عَلَ، عِ نَشَ عَ لُعِ قٍنمَيٍ شَ عِقُ ﭑ مَ ق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2026-06-15T08:50:39Z</dcterms:created>
  <dcterms:modified xsi:type="dcterms:W3CDTF">2026-06-15T08:50:39Z</dcterms:modified>
  <dc:title>Bible.com.au: يَبُرَ 69:1-37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