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6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نَن دُنِحَ مَنفّ رَ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بّيتِ بّيتِبَيٍ شَ مَنفّ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كٍلِ، عَ يَشُييٍ شَ يٍنسٍن يّ.نَشٍيٍ عَ شْنمَ، عٍ شَ عٍ فِ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يَشُييٍ رَلْيمَ نّعَلْ قٌيٍ تّ تُورِ رَلْيمَ كِ نَشّ.كَاقِرِ لْيمَ نّ عَلَ يَ عِ،عَلْ تُرٍ شُنُمَ تّ عِ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تِنشِنشِ حّلّشِنمَ نّ،عٍ عٍ سّيوّ شُي عِتٍمَ نّ عَلَ يَ عِ.عٍ تَن لُمَ نَ حّلّشِنيِ 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شَ بّيتِ بَ عَلَ بّ، وٌن شَ عَ شِلِ مَتْشْ بّيتِ رَ.نَشَن حّرّ مَ نُشُي قَرِ، وٌن شَ عَ رَ سّنّ.عَ شِلِ عَلَتَلَ.وٌن شَ وٌن سّيوّ شُي رَتٍ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مِسِكِينّ بَبَ نَن عَ رَ.عَلَ، كَاحّ مَكَنتّ نَن عَ رَ.عَلَ شْنيِ سّنِيّ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دٍنبَيَ قِمَ دٍنبَيَتَرٍ مَ،عَلَ شْرّيَ قِمَ فٍيلِمَنِيٍ مَ، عٍ حّلّشِنمَ نّ.كْنْ عَلَ مَتَندِيٍ لُمَ نّ فبٍنفبٍرٍن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عِ نُ نَ عِ شَ حَمَ يَ رَ وُلَ عِ تّمُي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شِ بِرِن نُ سّرّنمَ نّ.تُنّ يٍ نُ فٌرٌ مَ عَلَ يَ عِ،عِسِرَيِلَ مَرِفِ عَلَ، نَشَن نَ سِيٌ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 تُنّ يٍ رَفٌرٌ مَ بْشِ مَ،عَ شَ سّنبّ قِ عَ شَ بْشِ تَفَن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رَ عِ شَ حَمَ رَ سَبَتِ نَا.عِ بَرَ تْورْ مِشِ مَلِ نَا.عِ نَ بِرِن نَبَشِ نّ بَرِ مَ عِ قَ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رِفِ مَسٍنيِ قَنيِ سٌمَ عَ شَ شّيرَيٍ يِ رَ.فَلِ بٍلٍبٍلٍ نَن عٍ رَ. عٍ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رٍ سٌي مَنفّيٍ نَ عٍ فِقٍ،عٍ نَ عٍ فِقٍ وٌ يَ رَ.وٌ شَ فِنّيٍ نَشٍيٍ لُشِ بَنشِ،عٍ قَمَ يِ فٍرٍ نَاقُلِ عِتَشُ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قَمَ وٌ مَلَبُدٍ وٌ شَ شُرُ سٍيٍ قّ مَ.عَلَ مّينِمَ نّ عَ شَ حَمَ مَعَلْ عَ مّينِمَ فَنبّيٍ مَ كِ نَشّ.عٍ فَبُتٍنيِ لُمَ عَلْ فبٍتِ نُن شّيمَ نَن نَ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لِ شُنفبٍ كَنيِ بَرَ مَنفّيٍ رَيٍنسٍنسَلَمٌن فٍيَ مَ بَلَبَلَنيِ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سَن فٍيَ، عَلَ نَشَن دَاشِ، كٌندٍ وُيَشِ نَشَ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 عَلَ شَ فٍيَ سُفَندِشِ مَتٌقٍ تْونّ رَ مُنقٍ رَ،عَ بَرَ عَ شَ هْرْ مْلِنفِرَ تِ دّننَشّ؟عَلَ لُمَ نّ مّننِ تّمُي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فٍرٍ سٌي شَ فِسٍيٍ وُيَ دَنفِ وُلُ قُ رَ.عَ شَ فٍرٍ سٌي قَن دَنفِ وُلُ وُلُيٍ رَ.عَلَ نَ عٍ يَ مَ.سِنَيِ فٍيَ نَ يِرٍ سّنِيّنشِ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رِفِ عَلَتَلَ، عِ بَرَ تٍ كٌورٍ مَ.عِ بَرَ فٍيلِمَنِيٍ شَنِن.عَدَ مَدِيٍ بَرَ عِ بُحَ،مَتَندِلَيٍ قَن بَرَ وَ سٌقٍ عِ شْ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نتُي نَ عِ بّ لْشْي بِرِن،عَ وٌن مَ كٌتٍ شَنِنقٍ لْشْ يٌ لْشْ.وٌن مَ مَرَكِسِمَ نَ عَلَ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ن مَرِفِ عَلَتَلَ وٌن نَكٍلِمَ نّ قَشّ مَ.وٌن مَ مَرَكِسِمَ نَ عَلَ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عَ يَشُييٍ شُنيِ كَنَمَ نّ.نَشٍيٍ حّرّ كِرَ حَاشِ شْن مَ،عَ نٍيٍ قَن شُن شْرِ بْو 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نَشّ، «ﭑ قَمَ نّ عٍ رَ كٍلِقٍ بَسَن،ﭑ قَ عٍ رَ كٍلِقٍ بَا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كٌ وٌ شَ قَ عٍ وُلِ تٌ وٌ سَنلَابٍ رَ.وٌ شَ بَرٍيٍ قَن عٍ دٌن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مُشُ بَرَ عِ تٌ قَ رَ حَمَ يَ مَ.عَلَ نُن عَ شَ مَنفّ سُفَندِشِ نَ سٌقٍ هْرْ مْلِنفِرَ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يتِبَيٍ نَ يَرٍ، كْرَ بْنبْييٍ نَ عٍ قْشْ رَ،فِنّيٍ نَ مَشَسٍ رَ مَشَقٍ عٍ رَبِلِ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عَلَ تَنتُ مَلَنيِيٍ،عِسِرَيِلَ شَ دِيٍ، وٌ شَ عَلَتَلَ تَن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نيَمِن نَن يَ،نَشَن بَرِشِ دْنشْي رَ.عَ تَن نَن قِندِشِ عٍ شَ مَنفّ رَ.يُدَيَ مَنفّيٍ نَن يَ، عٍ نُن عٍ شَ مِشِيٍ.سَبُلٌن مَنفّيٍ نَن يَ،نَقَتَلِ مَنفّيٍ نَن 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 عِ شَ مَسٍنيِ تِ سّنبّ رَ.عِ شَ عِ سّنبّ مَسٍن عَلْ تّمُي دَنفِ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بَنشِ نَ دَرِ سَلَمُ.مَنفّيٍ قَمَ عِ بُحَدٍ نَا.]]></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شَاحّ مِسِرَ مَ،نَشَن مَنِيّ مَلِ شُنفبٍ رَ نَشَن نَ يٍ شْورَ.عَ لُمَ عَلْ تُورَ فَلِ، نِنفٍ يْرّيٍ بِرَشِ نَشٍيٍ قْشْ رَ.نَ نِنفٍ يْرّيٍ لُمَ عَلْ سِ فبّتّيٍنَشٍيٍ دُوتِ قِمَ مِسِرَ مَ.سِ فبّتّيٍ نَشٍيٍ وَ مَ فٍرٍ شْن، عِ شَ عٍ رَيٍنسٍن 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سِرَ شّيرَيٍ، عَ نُن كُسِ شّيرَيٍ، شَ قَ دُوتِ رَ عَلَ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فّ نَشٍيٍ بِرِن نَ دُنِحَ، نُن عَ رَبِلِنيِ،وٌ شَ بّيتِ بَ عَلَ بّ، وٌ شَ عَلَتَلَ تَن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شَن حّرّ مَ نُشُي قَرِ كٌورٍ مَ كَبِ عَ رَكُيَ،نَشَن فَلَنيِ شُي رَ مِنِمَ سّنبّ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شَ عَ كٌلٌن، عَلَ سّنبّ فبٌ.عَ عِسِرَيِلَ يَمَرِ مَ عَ سّنبّ رَ،سّنبّ نَشَن كٍلِمَ كٌورٍ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 عِ نَ عِ شَ هْرْ مْلِنفِرَ كُي.عَلَ، عِ مَفَاشُ.عِسِرَيِلَ مَرِفِ عَلَ سّنبّ قِمَ نّ عَ شَ حَمَ مَ.عَلَ تَنتُ!]]></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يَبُرَ 68:1-36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