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بُرَ 68: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لَ، عِ نُ نَ عِ شَ حَمَ يَ رَ وُلَ عِ تّمُي نَشّ،]]></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بْشِ بِرِن نُ سّرّنمَ نّ.تُنّ يٍ نُ فٌرٌ مَ عَلَ يَ عِ،عِسِرَيِلَ مَرِفِ عَلَ، نَشَن نَ سِيٌ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لَ نُ تُنّ يٍ رَفٌرٌ مَ بْشِ مَ،عَ شَ سّنبّ قِ عَ شَ بْشِ تَفَنشِ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بَرَ عِ شَ حَمَ رَ سَبَتِ نَا.عِ بَرَ تْورْ مِشِ مَلِ نَا.عِ نَ بِرِن نَبَشِ نّ بَرِ مَ عِ قَ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مَرِفِ مَسٍنيِ قَنيِ سٌمَ عَ شَ شّيرَيٍ يِ رَ.فَلِ بٍلٍبٍلٍ نَن عٍ رَ. عٍ نَ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فٍرٍ سٌي مَنفّيٍ نَ عٍ فِقٍ،عٍ نَ عٍ فِقٍ وٌ يَ رَ.وٌ شَ فِنّيٍ نَشٍيٍ لُشِ بَنشِ،عٍ قَمَ يِ فٍرٍ نَاقُلِ عِتَشُندٍ.]]></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وٌ قَمَ وٌ مَلَبُدٍ وٌ شَ شُرُ سٍيٍ قّ مَ.عَلَ مّينِمَ نّ عَ شَ حَمَ مَعَلْ عَ مّينِمَ فَنبّيٍ مَ كِ نَشّ.عٍ فَبُتٍنيِ لُمَ عَلْ فبٍتِ نُن شّيمَ نَن نَ عٍ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لَ شِلِ شُنفبٍ كَنيِ بَرَ مَنفّيٍ رَيٍنسٍنسَلَمٌن فٍيَ مَ بَلَبَلَنيِ سَابُي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بَسَن فٍيَ، عَلَ نَشَن دَاشِ، كٌندٍ وُيَشِ نَشَن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وٌ نَ عَلَ شَ فٍيَ سُفَندِشِ مَتٌقٍ تْونّ رَ مُنقٍ رَ،عَ بَرَ عَ شَ هْرْ مْلِنفِرَ تِ دّننَشّ؟عَلَ لُمَ نّ مّننِ تّمُي بِرِ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نَن دُنِحَ مَنفّ رَعَلَ مَتْشْ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لَتَلَ شَ فٍرٍ سٌي شَ فِسٍيٍ وُيَ دَنفِ وُلُ قُ رَ.عَ شَ فٍرٍ سٌي قَن دَنفِ وُلُ وُلُيٍ رَ.عَلَ نَ عٍ يَ مَ.سِنَيِ فٍيَ نَ يِرٍ سّنِيّنشِ كُ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ﭑ مَرِفِ عَلَتَلَ، عِ بَرَ تٍ كٌورٍ مَ.عِ بَرَ فٍيلِمَنِيٍ شَنِن.عَدَ مَدِيٍ بَرَ عِ بُحَ،مَتَندِلَيٍ قَن بَرَ وَ سٌقٍ عِ شْن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تَنتُي نَ عِ بّ لْشْي بِرِن،عَ وٌن مَ كٌتٍ شَنِنقٍ لْشْ يٌ لْشْ.وٌن مَ مَرَكِسِمَ نَ عَلَ نَن 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وٌن مَرِفِ عَلَتَلَ وٌن نَكٍلِمَ نّ قَشّ مَ.وٌن مَ مَرَكِسِمَ نَ عَلَ نَن 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لَ عَ يَشُييٍ شُنيِ كَنَمَ نّ.نَشٍيٍ حّرّ كِرَ حَاشِ شْن مَ،عَ نٍيٍ قَن شُن شْرِ بْو مَ 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مَرِفِ نَشّ، «ﭑ قَمَ نّ عٍ رَ كٍلِقٍ بَسَن،ﭑ قَ عٍ رَ كٍلِقٍ بَا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لَكٌ وٌ شَ قَ عٍ وُلِ تٌ وٌ سَنلَابٍ رَ.وٌ شَ بَرٍيٍ قَن عٍ دٌنمَ 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لَ، مُشُ بَرَ عِ تٌ قَ رَ حَمَ يَ مَ.عَلَ نُن عَ شَ مَنفّ سُفَندِشِ نَ سٌقٍ هْرْ مْلِنفِرَ كُي.]]></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بّيتِبَيٍ نَ يَرٍ، كْرَ بْنبْييٍ نَ عٍ قْشْ رَ،فِنّيٍ نَ مَشَسٍ رَ مَشَقٍ عٍ رَبِلِنيِ.]]></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وٌ شَ عَلَ تَنتُ مَلَنيِيٍ،عِسِرَيِلَ شَ دِيٍ، وٌ شَ عَلَتَلَ تَنتُ.]]></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دَوُدَ شَ بّيتِ بّيتِبَيٍ شَ مَنفّ بّ]]></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بُنيَمِن نَن يَ،نَشَن بَرِشِ دْنشْي رَ.عَ تَن نَن قِندِشِ عٍ شَ مَنفّ رَ.يُدَيَ مَنفّيٍ نَن يَ، عٍ نُن عٍ شَ مِشِيٍ.سَبُلٌن مَنفّيٍ نَن يَ،نَقَتَلِ مَنفّيٍ نَن يَ.]]></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لَ، عِ شَ مَسٍنيِ تِ سّنبّ رَ.عِ شَ عِ سّنبّ مَسٍن عَلْ تّمُي دَنفِشِ.]]></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 شَ بَنشِ نَ دَرِ سَلَمُ.مَنفّيٍ قَمَ عِ بُحَدٍ نَا.]]></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 شَ شَاحّ مِسِرَ مَ،نَشَن مَنِيّ مَلِ شُنفبٍ رَ نَشَن نَ يٍ شْورَ.عَ لُمَ عَلْ تُورَ فَلِ، نِنفٍ يْرّيٍ بِرَشِ نَشٍيٍ قْشْ رَ.نَ نِنفٍ يْرّيٍ لُمَ عَلْ سِ فبّتّيٍنَشٍيٍ دُوتِ قِمَ مِسِرَ مَ.سِ فبّتّيٍ نَشٍيٍ وَ مَ فٍرٍ شْن، عِ شَ عٍ رَيٍنسٍن يّ.]]></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مِسِرَ شّيرَيٍ، عَ نُن كُسِ شّيرَيٍ، شَ قَ دُوتِ رَ عَلَ بّ.]]></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مَنفّ نَشٍيٍ بِرِن نَ دُنِحَ، نُن عَ رَبِلِنيِ،وٌ شَ بّيتِ بَ عَلَ بّ، وٌ شَ عَلَتَلَ تَنتُ،]]></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نَشَن حّرّ مَ نُشُي قَرِ كٌورٍ مَ كَبِ عَ رَكُيَ،نَشَن فَلَنيِ شُي رَ مِنِمَ سّنبّ رَ.]]></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وٌ شَ عَ كٌلٌن، عَلَ سّنبّ فبٌ.عَ عِسِرَيِلَ يَمَرِ مَ عَ سّنبّ رَ،سّنبّ نَشَن كٍلِمَ كٌورٍ مَ.]]></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لَ، عِ نَ عِ شَ هْرْ مْلِنفِرَ كُي.عَلَ، عِ مَفَاشُ.عِسِرَيِلَ مَرِفِ عَلَ سّنبّ قِمَ نّ عَ شَ حَمَ مَ.عَلَ تَنتُ!]]></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 شَ كٍلِ، عَ يَشُييٍ شَ يٍنسٍن يّ.نَشٍيٍ عَ شْنمَ، عٍ شَ عٍ فِ عَ يَ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عِ يَشُييٍ رَلْيمَ نّعَلْ قٌيٍ تّ تُورِ رَلْيمَ كِ نَشّ.كَاقِرِ لْيمَ نّ عَلَ يَ عِ،عَلْ تُرٍ شُنُمَ تّ عِ كِ نَ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كْنْ مِشِ تِنشِنشِ حّلّشِنمَ نّ،عٍ عٍ سّيوّ شُي عِتٍمَ نّ عَلَ يَ عِ.عٍ تَن لُمَ نَ حّلّشِنيِ نَن كُ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ن شَ بّيتِ بَ عَلَ بّ، وٌن شَ عَ شِلِ مَتْشْ بّيتِ رَ.نَشَن حّرّ مَ نُشُي قَرِ، وٌن شَ عَ رَ سّنّ.عَ شِلِ عَلَتَلَ.وٌن شَ وٌن سّيوّ شُي رَتٍ عَ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 مِسِكِينّ بَبَ نَن عَ رَ.عَلَ، كَاحّ مَكَنتّ نَن عَ رَ.عَلَ شْنيِ سّنِيّ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لَ دٍنبَيَ قِمَ دٍنبَيَتَرٍ مَ،عَلَ شْرّيَ قِمَ فٍيلِمَنِيٍ مَ، عٍ حّلّشِنمَ نّ.كْنْ عَلَ مَتَندِيٍ لُمَ نّ فبٍنفبٍرٍنيِ مَ.]]></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2026-08-15T13:58:18Z</dcterms:created>
  <dcterms:modified xsi:type="dcterms:W3CDTF">2026-08-15T13:58:18Z</dcterms:modified>
  <dc:title>Bible.com.au: يَبُرَ 68:1-36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