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5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67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شَ بَرَكّ سَ وٌن مَ،دُنِحَ بِرِن شَ فَاشُ عَ يَ رَ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ِ بِرِن شَ عَلَ شَ مَرَكِسِ كٌلٌنعَلَ مَتْشْي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ّيتِ نُن سُوكِ بّيتِبَيٍ شَ مَنفّ بّ. عَ شَ بَ كْرَ شُي رَ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شَ هِننّ وٌن نَ،عَلَ شَ بَرَكّ رَفٌرٌ وٌن مَ،عَلَ شَ نَءِيَلَنيِ شَ يَنبَ وٌن مَ، حّنفِ رَت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كٌ عَ شَ كِرَيٍ شَ كٌلٌن دُنِحَ مَ،عَلَكٌ سِ بِرِن شَ عَ شَ مَرَكِسِ كٌلٌن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، سِيٍ شَ عِ تَنتُ، سِ بِرِن شَ عِ تَنتُ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شَ بّيتِ بَ حّلّشِنيِ كُي،بَرِ مَ عِ سِيٍ مَكِيتِمَ نْندِ رَ،عِ تَن نَن عٍ رَحّرّ مَ يِ دُنِحَ بّندّ قُحِ قَرِ. حّنفِ رَتٍ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، سِيٍ شَ عِ تَنتُ،سِ بِرِن شَ عِ تَنتُ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ْشِ بَرَ دَشَمُي رَ مِنِ وٌن بّ،تَنتُي نَ وٌن مَرِفِ عَلَ بّ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2026-08-15T13:58:22Z</dcterms:created>
  <dcterms:modified xsi:type="dcterms:W3CDTF">2026-08-15T13:58:22Z</dcterms:modified>
  <dc:title>Bible.com.au: يَبُرَ 67:1-8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