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7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بَرَكّ سَ وٌن مَ،دُنِحَ بِرِن شَ فَاشُ عَ يَ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بِرِن شَ عَلَ شَ مَرَكِسِ كٌلٌن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 نُن سُوكِ بّيتِبَيٍ شَ مَنفّ بّ. عَ شَ بَ كْرَ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هِننّ وٌن نَ،عَلَ شَ بَرَكّ رَفٌرٌ وٌن مَ،عَلَ شَ نَءِيَلَنيِ شَ يَنبَ وٌن مَ، حّنفِ رَتٍ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َ شَ كِرَيٍ شَ كٌلٌن دُنِحَ مَ،عَلَكٌ سِ بِرِن شَ عَ شَ مَرَكِسِ كٌلٌ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سِيٍ شَ عِ تَنتُ، سِ بِرِن شَ عِ تَنتُ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بّيتِ بَ حّلّشِنيِ كُي،بَرِ مَ عِ سِيٍ مَكِيتِمَ نْندِ رَ،عِ تَن نَن عٍ رَحّرّ مَ يِ دُنِحَ بّندّ قُحِ قَرِ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سِيٍ شَ عِ تَنتُ،سِ بِرِن شَ عِ تَنتُ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شِ بَرَ دَشَمُي رَ مِنِ وٌن بّ،تَنتُي نَ وٌن مَرِفِ عَلَ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2026-06-15T08:07:53Z</dcterms:created>
  <dcterms:modified xsi:type="dcterms:W3CDTF">2026-06-15T08:07:53Z</dcterms:modified>
  <dc:title>Bible.com.au: يَبُرَ 67:1-8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