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568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66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كَابَنَكٌي مَفَاشُعَلَ مَتْشْيبّيتِ نُن سُوكِ بّيتِبَيٍ شَ مَنفّ بّ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دَ مَدِيٍ بِرِن شُي شَ عِتٍ سّيوّ رَ عَلَ بّ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عَ شِلِ بِنيَ بّيتِ رَ،وٌ شَ عَ بِنيَ مَتْشْي ر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عَ قَلَ عَلَ بّ،«عِ شَ كَابَنَكٌي مَفَاشُ.عِ سّنبّ فبٌ هَن. هَلِ عِ يَشُييٍ سّرّنمَ عِ يَ ر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ُنِحَ بِرِن عِ بَتُمَ،عٍ عِ بِنيَ بّيتِ رَ، عٍ عِ شِلِ مَتْشْ.» حّنفِ رَتٍ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قَ عَلَ شَ وَلِ مَتٌدٍ.عَ نَ قٍ رَبَ عَدَ مَدِيٍ تَفِ، نَ مَفَاشُ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ا قِندِ شَرٍ رَ،عَ مِشِ رَفِرِ شُرٍ مَ عٍ سَنيِ شَرَشِ رَ.نَ كُي، وٌن حّلّشِنمَ نّ عَ ر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دُنِحَ يَمَرِ مَ سّنبّ رَ عَبَدَن.عَ يَ تِشِ سِيٍ رَ، مَتَندِلَيٍ مُ نْمَ كٍلِدٍ سْنْن. حّنفِ رَتٍ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ِيٍ، وٌ شَ وٌن مَرِفِ عَلَ تَنتُ،وٌ شَ وٌ شُي رَ مِنِ عَ مَتْشْقٍ ر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َرَ سِمَيَ قِ وٌن مَ،عَ مُ تِن وٌن شَ بِرَ،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عَلَ وٌن بْحّ كٌلٌن.عَ بَرَ وٌن مَتٌ عَلْ مِشِ فبٍتِ مَتٌمَ كِ نَشّعَ عَ رَشُنُ عَلَكٌ عَ فبِ شَ ب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مُشُ شُن تِ يّلّ كُي رَ،عِ مَن بَرَ كٌتٍ دْشْ مُشُ شُن م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بَرَ عَ لُ مِشِيٍ شَ نْ مُشُ رَ،مُشُ شَ تْورْ يٍ نُن تّ شْورَ.كْنْ عَ رَحْنيِ، عِ بَرَ مُشُ شُن تِ دَشَمُي يِرٍ ر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قَمَ سّرّشّ فَن دَاشِ رَ عِ شَ بَنشِ كُي،ﭑ نَن ﭑ مَ لَايِدِ رَكَمَلِمَ نّ،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شٍيٍ قَلَ ﭑ دّ رَ ﭑ نُ تْورّ كُي تّمُي نَشّ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شُرُ سٍ تُرَشِيٍ بَمَ نّ سّرّشّ فَن دَاشِ رَ،عَلْ يّشّي كٌنتٌنيِيٍ، تُورَيٍ، نُن سِ دٌنبِيٍ. حّنفِ رَتٍ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قَ، وٌ شَ وٌ تُلِ مَتِ،وٌ تَن نَشٍيٍ فَاشُمَ عَلَ يَ رَ.ﭑ شَ عَ مَسٍن عَلَ نَشَن نَبَشِ ﭑ بّ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َرَ عَ شِلِ، ﭑ بَرَ عَ مَتْشْ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يَنقَنتٍيَ نُ نَ ﭑ بْحّ كُي نُ،ﭑ مَرِفِ مُ نُ عَ تُلِ مَتِمَ ﭑ ن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َلَ بَرَ ﭑ شُي رَ مّ،عَ ﭑ مَ دُبّ سُشُ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نتُي نَ عَلَ بّ نَشَن بَرَ ﭑ مَ مَشَندِ شُي مّ،عَ مَن بَرَ هِننّ ﭑ نَ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2026-09-23T05:16:51Z</dcterms:created>
  <dcterms:modified xsi:type="dcterms:W3CDTF">2026-09-23T05:16:51Z</dcterms:modified>
  <dc:title>Bible.com.au: يَبُرَ 66:1-20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