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5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ٍ، وٌ شَ وٌن مَرِفِ عَلَ تَنتُ،وٌ شَ وٌ شُي رَ مِنِ عَ مَتْشْق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سِمَيَ قِ وٌن مَ،عَ مُ تِن وٌن شَ بِرَ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لَ وٌن بْحّ كٌلٌن.عَ بَرَ وٌن مَتٌ عَلْ مِشِ فبٍتِ مَتٌمَ كِ نَشّعَ عَ رَشُنُ عَلَكٌ عَ فبِ شَ ب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مُشُ شُن تِ يّلّ كُي رَ،عِ مَن بَرَ كٌتٍ دْشْ مُشُ شُن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لُ مِشِيٍ شَ نْ مُشُ رَ،مُشُ شَ تْورْ يٍ نُن تّ شْورَ.كْنْ عَ رَحْنيِ، عِ بَرَ مُشُ شُن تِ دَشَمُي يِر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مَ سّرّشّ فَن دَاشِ رَ عِ شَ بَنشِ كُي،ﭑ نَن ﭑ مَ لَايِدِ رَكَمَلِمَ نّ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ٍيٍ قَلَ ﭑ دّ رَ ﭑ نُ تْورّ كُي تّمُي نَش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ُرُ سٍ تُرَشِيٍ بَمَ نّ سّرّشّ فَن دَاشِ رَ،عَلْ يّشّي كٌنتٌنيِيٍ، تُورَيٍ، نُن سِ دٌنبِيٍ. حّنفِ رَت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َ، وٌ شَ وٌ تُلِ مَتِ،وٌ تَن نَشٍيٍ فَاشُمَ عَلَ يَ رَ.ﭑ شَ عَ مَسٍن عَلَ نَشَن نَبَشِ ﭑ ب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َ شِلِ، ﭑ بَرَ عَ مَتْشْ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َابَنَكٌي مَفَاشُعَلَ مَتْشْيبّيتِ نُن سُوكِ بّيتِبَيٍ شَ مَنفّ ب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يَنقَنتٍيَ نُ نَ ﭑ بْحّ كُي نُ،ﭑ مَرِفِ مُ نُ عَ تُلِ مَتِمَ ﭑ ن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بَرَ ﭑ شُي رَ مّ،عَ ﭑ مَ دُبّ سُشُ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َلَ بّ نَشَن بَرَ ﭑ مَ مَشَندِ شُي مّ،عَ مَن بَرَ هِننّ ﭑ ن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دِيٍ بِرِن شُي شَ عِتٍ سّيوّ رَ عَلَ 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شِلِ بِنيَ بّيتِ رَ،وٌ شَ عَ بِنيَ مَتْشْي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قَلَ عَلَ بّ،«عِ شَ كَابَنَكٌي مَفَاشُ.عِ سّنبّ فبٌ هَن. هَلِ عِ يَشُييٍ سّرّنمَ عِ يَ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ِرِن عِ بَتُمَ،عٍ عِ بِنيَ بّيتِ رَ، عٍ عِ شِلِ مَتْشْ.» حّنفِ رَتٍ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َ عَلَ شَ وَلِ مَتٌدٍ.عَ نَ قٍ رَبَ عَدَ مَدِيٍ تَفِ، نَ مَفَاشُ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ا قِندِ شَرٍ رَ،عَ مِشِ رَفِرِ شُرٍ مَ عٍ سَنيِ شَرَشِ رَ.نَ كُي، وٌن حّلّشِنمَ نّ ع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دُنِحَ يَمَرِ مَ سّنبّ رَ عَبَدَن.عَ يَ تِشِ سِيٍ رَ، مَتَندِلَيٍ مُ نْمَ كٍلِدٍ سْنْن. حّنفِ رَت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2026-08-04T13:15:17Z</dcterms:created>
  <dcterms:modified xsi:type="dcterms:W3CDTF">2026-08-04T13:15:17Z</dcterms:modified>
  <dc:title>Bible.com.au: يَبُرَ 66:1-20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