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0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بُرَ 6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بَرَ بَا شُي رَدُندُ، مْرْنيِ شُي مُ نَ.عِ بَرَ حَمَ قَن مَسَبَ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نِحَ بِرِن فَاشُمَ نّ عِ شَ كَابَنَكٌي يَ رَ.كٍلِقٍ سٌفٍتٍدٍ هَن سٌفٍفٌرٌدٍ،عٍ بِرِن عٍ حّلّشِن شُي رَ مِنِمَ نّ عِ شَ قٍ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بْشِ مّينِ، عَ عَ رَقٍ قٍ قَنيِ رَ.عِ شُرٍ رَقٍمَ يٍ رَ عَلَكٌ مِشِيٍ شَ بَلٌي سْتْ.]]></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نّ يٍ سَمَ بْشِ مَ عَلَكٌ بْشِ شَ بْرْشْ سَنسِ بّ.عِ بَرَكّ سَمَ شّ مَ، عَ شَ قَ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شَبَ تّمُي عِ قٍ قَنيِ رَ مِنِمَ نّ.عِ شَ سَنسِ سَسٍ رَقٍمَ نّ، هَن عَ قِلِ عَ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فبٍنفبٍرٍنيِ قِيلِيٍ نُن فٍيَيٍ قَنمَ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رُ سٍيٍ يِرِوَ مَ نّ قِيلِ مَ.سَنسِ يِرِوَ مَ نّ فٍيَ بُنيِيٍ.نَ بِرِن، عَلَ شَ قٍ قَنيِ نَن مَسٍنمَ وٌن بّ سّيوّ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ابُي قَنيِعَلَ مَتْشْ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شَ بّيتِ بّيتِبَيٍ شَ مَنفّ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تْشْي نَ عِ تَن عَلَ بّ سِيٌنِ فٍيَ قَرِ.مُشُ لَايِدِ نَشَن تٌنفٌشِ عِ بّ،مُشُ نَ بِرِن نَكَمَلِمَ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 عِ مُشُ شَ مَشَندِ بِرِن مّمَ نّ.دُنِحَ بِرِن قَمَ نّ بِرَدٍ عِ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تَنتَنيِ تٌ نْ مُشُ رَ، عِ بَرَ مُشُ شَ يُنُبِ شَقَ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ن سُفَندِ مَ عَ شَ مَكْرّ عِ شَ سَلِدٍ رَ،نَ حّلّشِنمَ نّ بَرِ مَ عَ بُمَ نّ عِ شْنيِ.مُشُ بَرَ وَ سَ عِ شَ قٍ قَنيِ رَ،قٍ سّنِيّنشِ نَشَن كٍلِشِ عِ شَ هْرْ مْلِنفِ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شُ شَ مَشَندِ يَابِمَ كَابَنَكٌ نُن تِنشِنيِ رَ.عَلَ، عِ بَرَ قِندِ مُشُ رَكِسِمَ رَ.دُنِحَ يِرٍ بِرِن شَشِلِ تِشِ عِ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بَرَ فٍيَ دَا عِ سّنبّ رَبَرِ مَ سّنبّمَ نَن عِ رَ.]]></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2026-06-15T08:22:39Z</dcterms:created>
  <dcterms:modified xsi:type="dcterms:W3CDTF">2026-06-15T08:22:39Z</dcterms:modified>
  <dc:title>Bible.com.au: يَبُرَ 65:1-14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