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64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شَ مَحْشُنيِ تِلِن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عِ تُلِ مَتِ ﭑ وَ شُي رَ،ﭑ نَتَنفَ ﭑ يَشُييٍ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ْشُن مِشِ حَاشِيٍ مَنَشٍيٍ وَ مَ ﭑ تْورْقٍ تِنشِنتَرٍيَ كُي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دّ شَاحّ عَلْ سَنتِدّفّمَ،عٍ شَ وْيّن حَاشِيٍ لُمَ عَلْ تَنبّيٍ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مُ فَاشُمَ تِنشِنتْي يَ رَ،عٍ لُمَ عَ حَشَنكَتَ رَ تُ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دّ كٌبِ، عٍ يّلّ عِتَلَمَ مِشِ يَ رَ.عٍ نَشّ، «ندٍ نَ كٌلٌنمَ؟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يَنقَنتٍيَ يَءِلَنمَ، عٍ عَ قَلَ،«وٌن شَ كٍلِ عَ يَنقَ شِلِ مَ. عَ سْونّيَمَ نّ.»عَدَ مَ شَ مَحْشُنيِ تِلِن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لَ نَ تَنبّيٍ وٌلِ، عٍ عٍ لِمَ نّ كٍرٍن ن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بَرَ وُلٍ قَلَ.نَشٍيٍ عٍ تٌمَ، عٍ عٍ فِمَ نّ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فَاشُي عَدَ مَ بِرِن سُشُمَ نّ.عٍ عَلَ شَ وَلِ مَسٍنمَ،عٍ عَ شَ وَلِ كٌلٌنمَ نّ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 سّيوَ مَ نّ عَلَتَلَ رَ،عَ قَ لُ عَ نِينِ بُن مَ.سٌندٌن قَنيِ كَنيِ حّلّشِنمَ ن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2026-10-19T10:56:45Z</dcterms:created>
  <dcterms:modified xsi:type="dcterms:W3CDTF">2026-10-19T10:56:45Z</dcterms:modified>
  <dc:title>Bible.com.au: يَبُرَ 64:1-11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