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نَ تَنبّيٍ وٌلِ، عٍ عٍ لِمَ نّ كٍرٍ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وُلٍ قَلَ.نَشٍيٍ عٍ تٌمَ، عٍ عٍ فِمَ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َاشُي عَدَ مَ بِرِن سُشُمَ نّ.عٍ عَلَ شَ وَلِ مَسٍنمَ،عٍ عَ شَ وَلِ كٌلٌن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سّيوَ مَ نّ عَلَتَلَ رَ،عَ قَ لُ عَ نِينِ بُن مَ.سٌندٌن قَنيِ كَنيِ حّلّشِن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مَحْشُنيِ تِلِن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تُلِ مَتِ ﭑ وَ شُي رَ،ﭑ نَتَنفَ ﭑ يَشُيي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ْشُن مِشِ حَاشِيٍ مَنَشٍيٍ وَ مَ ﭑ تْورْقٍ تِنشِنتَرٍيَ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ّ شَاحّ عَلْ سَنتِدّفّمَ،عٍ شَ وْيّن حَاشِيٍ لُمَ عَلْ تَنبّي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فَاشُمَ تِنشِنتْي يَ رَ،عٍ لُمَ عَ حَشَنكَتَ رَ تُ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ّ كٌبِ، عٍ يّلّ عِتَلَمَ مِشِ يَ رَ.عٍ نَشّ، «ندٍ نَ كٌلٌنمَ؟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َنقَنتٍيَ يَءِلَنمَ، عٍ عَ قَلَ،«وٌن شَ كٍلِ عَ يَنقَ شِلِ مَ. عَ سْونّيَمَ نّ.»عَدَ مَ شَ مَحْشُنيِ تِلِ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2026-08-15T13:58:19Z</dcterms:created>
  <dcterms:modified xsi:type="dcterms:W3CDTF">2026-08-15T13:58:19Z</dcterms:modified>
  <dc:title>Bible.com.au: يَبُرَ 64:1-11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