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6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ِ تَن نَن ﭑ مَلِمَ.ﭑ سّيوَ مَ نّ عِ نِينِ بُن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ِي بَرَ قَتُ عِ مَ، عِ بّلّشّ لُمَ نّ ﭑ بُن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كَتَمَ ﭑ قَشَدٍ، عٍ تَن نَن قَشَ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َنتِدّفّمَ قَمَ نّ عٍ سْشْدٍ،وُلَءِ بَرٍيٍ قَ عٍ عِبْودٍ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سّيوَ مَ نّ عَلَ شَ قٍ رَ.نَشٍيٍ عٍ كَلِمَ عَلَ شِلِ رَ، نٍيٍ قَمَ نّ عَ مَتْشْدٍ.كْنْ وُلٍ قَلّيٍ دّيٍ بَلَنمَ ن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هِننّ قَن سِمَيَ بّ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، عَ نَشَن بَ يُدَيَ، عَ تٌ نُ فبٍنفبٍرٍنيِ مَ تّمُي نَش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ن ﭑ مَرِفِ رَ.عَلَ ﭑ عِ قٍنمَ، بَرِ مَ ﭑ هَيِ نَ عِ مَ،عَلْ قَتٍ هَيِ تٌ نَ يٍ مَ فبٍنفبٍرٍنيِ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لُمَ عِ شَ هْرْ مْبَنشِ كُيعَلَكٌ ﭑ شَ عِ سّنبّ نُن عِ شَ بِنيّ تٌ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هِننّ قَن سِمَيَ بّ.ﭑ بَرَ عِ مَتْشْ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تَنتُمَ ﭑ مَ سِمَيَ بِرِن كُي،ﭑ نَن ﭑ بّلّشّيٍ عِتٍمَ عِ مَبِرِ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نسْي وَ سَمَ نّ عِ تَنتُقٍ رَ سّيوّ كُي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سَ ﭑ عِ شَ قٍ مَحْشُنمَ كْي بِرِن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2026-08-15T13:59:11Z</dcterms:created>
  <dcterms:modified xsi:type="dcterms:W3CDTF">2026-08-15T13:59:11Z</dcterms:modified>
  <dc:title>Bible.com.au: يَبُرَ 63:1-12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