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ِسِ نُن ﭑ مَ بِنيّ نَ عَلَ نَن يِ.عَلَ ﭑ مَكَنتَمَ نَن عَ رَ، ﭑ يِفِ تِدٍ نَن عَ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، وٌ شَ وٌ تَشُ عَ رَ،وٌ شَ وٌ شَ كْنتْقِلِ مَسٍن عَ بّ.عَ تَن نَن نْمَ وٌن مَلِدٍ. حّنفِ رَت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يٍ لُمَ عَلْ قٌيٍ نَشَن دَنفِمَ.مِشِ شُنفبٍ قِندِ مَ مِشِ شُرِ رَ،شَ عٍ شَ قٍ بَرَ مَنِيَ، عَ يٍلٍبُ عَلْ قٌي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هَرِفٍ قٍن قٍ كٌبِ رَ،وٌ نَشَ عَ قٍن مُحّ رَ.شَ وٌ شَ نَاقُلِ سَ فبٌ،وٌ نَشَ وٌ شَشِلِ تِ نَ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قٍ قِرِن قَلَ ﭑ نَشٍيٍ مّشِ.كٍرٍن، سّنبّ نَ عَلَ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ِرِن ندٍ، ﭑ مَرِفِ نَن هِننّنتٍ رَ،بَرِ مَ عَ مِشِيٍ سَرٍ رَفبِلٍنمَ ع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بْحّسَعَلَ شَ سّرِي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يٍدُتُن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سَشِ عَلَ نَن سَابُي رَ،ﭑ مَ كِسِ قَتَنشِ عَ تَن نَن ن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شِ ﭑ بّ عَلْ قَنيٍ،ﭑ مَ مَرَكِسِمَ نُن ﭑ مَكَنتَمَ نَن عَ رَ.ﭑ مُ نْمَ بِرَدٍ سْنْ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دُتُنمَ مِشِيٍ مَ هَن مُن تّمُي،وٌ شَ عٍ رَبِرَ، عَلْ بَنشِ نُن تّتّ قٌرِ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وُلٍ قَلَمَ عَلَكٌ عٍ شَ مِشِيٍ بَ يِرٍ قَنيِ عٍ نُ دّننَشّ.عٍ دُبّ تِمَ عٍ دّ رَ، كْنْ عٍ دَنكّ تَن تِمَ عٍ بْحّ رَ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سَ سْتْمَ عَلَ نَن نَ،بَرِ مَ ﭑ شَشِلِ تِشِ عَ تَن نَن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شِ عَلْ قَنيٍ نَ عَ رَ ﭑ بّ،ﭑ مَ مَرَكِسِمَ نُن ﭑ مَ مَكَنتَمَ نَن عَ رَ.ﭑ مُ نْمَ بِرَدٍ سْنْن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2026-06-13T21:25:05Z</dcterms:created>
  <dcterms:modified xsi:type="dcterms:W3CDTF">2026-06-13T21:25:05Z</dcterms:modified>
  <dc:title>Bible.com.au: يَبُرَ 62:1-13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