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7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61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ٍلِقٍ يِرٍ مَكُيٍ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 بّيتِبَيٍ شَ مَنفّ بّ. عَ شَ بَ كْرَ شُي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عِ تُلِ مَتِ ﭑ مَ مَشَندِ رَ.ﭑ مَ مَشَندِ رَ مّ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ِ مَشَندِ مَ كٍلِقٍ رَ بْشِ مَكُيٍ.ﭑ بْحّ مُ سَشِ.ﭑ شَنِن فٍيَ قَرِ نَشَن عِتٍ دَنفِقٍ ﭑ ن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قِندِشِ ﭑ بّ يِرٍ نَن نَﭑ كَنتَشِ دّننَشّ ﭑ يَشُييٍ يَ عِ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وَ مَ لُقٍ عِ شْنيِ تّمُي بِرِن.ﭑ وَ مَ لُقٍ عِ شَ كَنتَرِ كُي،عَلْ شْنِ يْرّ لُمَ عَ نفَ فَبُتٍنيِ بُن مَ كِ نَشّ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 عَلَ، عِ بَرَ عِ تُلِ مَتِ ﭑ مَ مَشَندِ رَ.عِ بَرَ كّ قِ ﭑ مَ،نُن مِشِ بِرِن مَ نَشٍيٍ فَاشُشِ عِ شِلِ يَ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شَ سِمَيَ شُنمَسَ،عَلَكٌ عَ شَ بُ عَ فبٍفبٍ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مَنفّيَ شَ بُ عِ يَ عِ تّمُي بِرِن،عِ شَ هِننّ عَ رَ، عِ شَ قِندِ عَ دُفُتّفّ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يٌ، ﭑ مُ تَفَنمَ بّيتِ بَقٍ رَ عِ شِلِ بِنيٍ بّ،بَرِ مَ عِ ﭑ مَ مَشَندِ يَابِمَ تّمُي بِرِن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2026-10-19T10:57:08Z</dcterms:created>
  <dcterms:modified xsi:type="dcterms:W3CDTF">2026-10-19T10:57:08Z</dcterms:modified>
  <dc:title>Bible.com.au: يَبُرَ 61:1-9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