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6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قَمَ شُننَكٍلِ رَ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لْننِ سُوكِ بّيتِبَيٍ شَ مَنفّ بّ. عَ شَ بَ عَلْ بّيتِ نَشَن شِلِ «قُفٍ تٌقَنيِ عَلْ عَلَ شَ سَا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تٌ سِرٍنِكَيٍ فٍرٍ، عٍ يِ بّيتِ بَ نَ تّمُي نّ. عٍ نُ كٍلِشِ مٍسٌثٌتَمِيَ نُن سٌبَ بْشِ مَ. يٌوَبَ نَشَ عٍدٌنكَ وُلُ قُ نُن قِرِن قَشَ قٌلٍ كُي قْشْي نَ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عِ بَرَ مُشُ رَلْي،عِ بَرَ ندٍ بَ مُشُ شَ فَلِ رَ،عِ بَرَ شْنْ مُشُ مَ،كْنْ يَكْسِ، عِ شَ سّنبّ قِ مُ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بْشِ رَ سّرّن،عِ بَرَ عَ عِبْو.عِ شَ نَ يَءِلَن مُشُ بّبَرِ مَ بْشِ وَ مَ كَنَ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 قٍ شْرْشْييٍ دْشْ عِ شَ مِشِيٍ مَ،هَن عٍ بَرَ لُ عَلْ سِيسِ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نَشٍيٍ فَاشُشِ عِ يَ رَ،عِ بَرَ تْنشُمَ سٌ عٍ يِ رَ،عٍ شَ نْ عٍ يَشُي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عِ شَنُنتٍنيِيٍ رَكِسِ عِ سّنبّ رَ،عِ شَ مُشُ شَ دُبّ سُ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 مَسٍنيِ نَن يَ،عَ نَشَن قَلَشِ هْرْ مْبَنشِ سّنِيّنشِ كُي،«ﭑ سِكٍمِ تَا قِمَ نّ وٌ مَ شُننَكٍلِ كُي،ﭑ سُكْتِ فٍيَ لَنبَنيِ قَن قِ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لَدِ بْشِ، ﭑ فبٍ. مَنَسِ بْشِ، ﭑ فبٍ.عٍقِرَ مِكَيٍ نَن قِندِ مَ ﭑ مَ فٍرٍ سٌي رَ.ﭑ مَنفّ دْشْمَ نّ يُدَ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وَبَكَيٍ قِندِ مَ ﭑ مَ كٌنيِيٍ نَن نَ.عٍدٌن قِندِ ﭑ مَ بْشِ رَ.ﭑ فٍرٍ شُي رَتٍمَ نّ قِلِ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ندٍ نْمَ ﭑ شَنِندٍ نَ تَا مَكَنتَشِ كُي؟ندٍ نْمَ ﭑ شَنِندٍ هَن عٍدٌن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ن فبَنسَن، عِ تَن نَشَن مُشُ رَلْي،عِ تَن نَشَن مُ نُ نَ مُشُ شَ سْورِيٍ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لِ مُشُ يَشُييٍ فٍرٍدٍ.عَدَ مَدِ شَ مَلِ، سٍسٍ مُ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لَ شَ مَلِ تَن قَمَ مُشُ يَشُي بِرِن هَلَكِ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2026-10-19T10:56:46Z</dcterms:created>
  <dcterms:modified xsi:type="dcterms:W3CDTF">2026-10-19T10:56:46Z</dcterms:modified>
  <dc:title>Bible.com.au: يَبُرَ 60:1-14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