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بُرَ 60: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 شَ مَسٍنيِ نَن يَ،عَ نَشَن قَلَشِ هْرْ مْبَنشِ سّنِيّنشِ كُي،«ﭑ سِكٍمِ تَا قِمَ نّ وٌ مَ شُننَكٍلِ كُي،ﭑ سُكْتِ فٍيَ لَنبَنيِ قَن قِ وٌ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فَلَدِ بْشِ، ﭑ فبٍ. مَنَسِ بْشِ، ﭑ فبٍ.عٍقِرَ مِكَيٍ نَن قِندِ مَ ﭑ مَ فٍرٍ سٌي رَ.ﭑ مَنفّ دْشْمَ نّ يُدَ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وَبَكَيٍ قِندِ مَ ﭑ مَ كٌنيِيٍ نَن نَ.عٍدٌن قِندِ ﭑ مَ بْشِ رَ.ﭑ فٍرٍ شُي رَتٍمَ نّ قِلِسِتَ.»]]></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 ندٍ نْمَ ﭑ شَنِندٍ نَ تَا مَكَنتَشِ كُي؟ندٍ نْمَ ﭑ شَنِندٍ هَن عٍدٌن بْشِ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تَن فبَنسَن، عِ تَن نَشَن مُشُ رَلْي،عِ تَن نَشَن مُ نُ نَ مُشُ شَ سْورِيٍ سّيتِ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شُ مَلِ مُشُ يَشُييٍ فٍرٍدٍ.عَدَ مَدِ شَ مَلِ، سٍسٍ مُ عَ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عَلَ شَ مَلِ تَن قَمَ مُشُ يَشُي بِرِن هَلَكِ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قَمَ شُننَكٍلِ رَعَلَ مَشَندِ]]></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وُدَ شَ لْننِ سُوكِ بّيتِبَيٍ شَ مَنفّ بّ. عَ شَ بَ عَلْ بّيتِ نَشَن شِلِ «قُفٍ تٌقَنيِ عَلْ عَلَ شَ سَا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رَيِلَ تٌ سِرٍنِكَيٍ فٍرٍ، عٍ يِ بّيتِ بَ نَ تّمُي نّ. عٍ نُ كٍلِشِ مٍسٌثٌتَمِيَ نُن سٌبَ بْشِ مَ. يٌوَبَ نَشَ عٍدٌنكَ وُلُ قُ نُن قِرِن قَشَ قٌلٍ كُي قْشْي نَ دّن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 عِ بَرَ مُشُ رَلْي،عِ بَرَ ندٍ بَ مُشُ شَ فَلِ رَ،عِ بَرَ شْنْ مُشُ مَ،كْنْ يَكْسِ، عِ شَ سّنبّ قِ مُشُ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بَرَ بْشِ رَ سّرّن،عِ بَرَ عَ عِبْو.عِ شَ نَ يَءِلَن مُشُ بّبَرِ مَ بْشِ وَ مَ كَنَقٍ.]]></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بَرَ قٍ شْرْشْييٍ دْشْ عِ شَ مِشِيٍ مَ،هَن عٍ بَرَ لُ عَلْ سِيسِ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نَشٍيٍ فَاشُشِ عِ يَ رَ،عِ بَرَ تْنشُمَ سٌ عٍ يِ رَ،عٍ شَ نْ عٍ يَشُي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شَ عِ شَنُنتٍنيِيٍ رَكِسِ عِ سّنبّ رَ،عِ شَ مُشُ شَ دُبّ سُشُ.]]></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2026-08-15T13:59:10Z</dcterms:created>
  <dcterms:modified xsi:type="dcterms:W3CDTF">2026-08-15T13:59:10Z</dcterms:modified>
  <dc:title>Bible.com.au: يَبُرَ 60:1-14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