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572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6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ُننُنيِ بَرَ ﭑ يَ مَقْورْ.ﭑ مُ سٍسٍ تٌقٍ ﭑ يَشُييٍ شَ فبٌي شَ قٍ رَ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وٌ مَسِفَ ﭑ نَ، وٌ تَن تِنشِنتَرٍيٍ،بَرِ مَ ﭑ وَ شُي بَرَ عَلَتَلَ لِ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بَرَ ﭑ مَ مَشَندِ مّ.عَلَتَلَ بَرَ ﭑ مَ دُبّ سُشُ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يَشُييٍ بِرِن يَافِمَ نّ، هَن عٍ عٍ فِ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قُرٍ مَ وَ شُيعَلَ مَشَندِ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َوُدَ شَ بّيتِ بّيتِبَيٍ شَ مَنفّ بّ. عَ شَ بَ كْرَ لُوتِ سٌلٌمَسَشَن شُي رَ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، عِ نَشَ ﭑ حَشَنكَتَ عِ شَ شْنّ كُي،عِ نَشَ ﭑ تْورْ عِ شَ بْحّ تٍ كُي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، هِننّ ﭑ نَ، ﭑ بَرَ هَلَكِ.عَلَتَلَ، ﭑ نَيَلَن، ﭑ شْرِيٍ نَ سّرّنقٍ نّ يِ كِ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ِي بِرِن نَ سّرّنقٍ تْورّ رَ.عَلَتَلَ، هَن تّمُي مُندُن قَ؟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، قَ ﭑ نِي رَكِسِ.ﭑ نَتَنفَ عِ شَ قٌنِسِرٍيَ شَ قٍ رَ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مُ نْمَ رَتُدٍ عِ مَ فَبُرِ كُي.ندٍ نْمَ عِ تَنتُدٍ عَلِفِيَمَ؟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بَرَ تْورْ هَن ﭑ سّنبّ بِرِن بَرَ حْن.كْي يٌ كْي ﭑ وَ مَ،هَن ﭑ مَ سَدٍ بِرِن بُندَ ﭑ يَ يٍ رَ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5">
  <a:themeElements>
    <a:clrScheme name="Theme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2026-06-09T23:57:33Z</dcterms:created>
  <dcterms:modified xsi:type="dcterms:W3CDTF">2026-06-09T23:57:33Z</dcterms:modified>
  <dc:title>Bible.com.au: يَبُرَ 6:1-11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