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ُننُنيِ بَرَ ﭑ يَ مَقْورْ.ﭑ مُ سٍسٍ تٌقٍ ﭑ يَشُييٍ شَ فبٌي شَ قٍ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وٌ مَسِفَ ﭑ نَ، وٌ تَن تِنشِنتَرٍيٍ،بَرِ مَ ﭑ وَ شُي بَرَ عَلَتَلَ لِ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بَرَ ﭑ مَ مَشَندِ مّ.عَلَتَلَ بَرَ ﭑ مَ دُبّ سُشُ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بِرِن يَافِمَ نّ، هَن عٍ عٍ فِ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ُرٍ مَ وَ شُي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. عَ شَ بَ كْرَ لُوتِ سٌلٌمَسَشَن ش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نَشَ ﭑ حَشَنكَتَ عِ شَ شْنّ كُي،عِ نَشَ ﭑ تْورْ عِ شَ بْحّ تٍ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هِننّ ﭑ نَ، ﭑ بَرَ هَلَكِ.عَلَتَلَ، ﭑ نَيَلَن، ﭑ شْرِيٍ نَ سّرّنقٍ نّ يِ ك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ِي بِرِن نَ سّرّنقٍ تْورّ رَ.عَلَتَلَ، هَن تّمُي مُندُن قَ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قَ ﭑ نِي رَكِسِ.ﭑ نَتَنفَ عِ شَ قٌنِسِرٍيَ شَ قٍ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مُ نْمَ رَتُدٍ عِ مَ فَبُرِ كُي.ندٍ نْمَ عِ تَنتُدٍ عَلِفِيَمَ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تْورْ هَن ﭑ سّنبّ بِرِن بَرَ حْن.كْي يٌ كْي ﭑ وَ مَ،هَن ﭑ مَ سَدٍ بِرِن بُندَ ﭑ يَ ي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2026-06-15T08:07:41Z</dcterms:created>
  <dcterms:modified xsi:type="dcterms:W3CDTF">2026-06-15T08:07:41Z</dcterms:modified>
  <dc:title>Bible.com.au: يَبُرَ 6:1-11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