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5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دّ لُمَ عَلْ بَرٍ دّ شُنقّ مِنِمَ نَشَن كُي.عٍ شَ وْيّنيِ مِشِ تْورْ مَ عَلْ سَنتِدّفّمَ.عٍ نَشّ، «ندٍ نْمَ وٌن مَ وْيّنيِ مّ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لَتَلَ، عِ تَن نَن يٍلٍمَ عٍ مَ.عِ سِ دَنشَنِيَتَرٍيٍ بِرِن مَيٍلٍ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ن ﭑ يّتّ رَتَنفَمَ عٍ سّنبّ مَ عِ تَن نَن سَابُي رَ.عَلَ نَن نَ ﭑ مَ كَنتَمَ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رِفِ عَلَ، نَشَن شَ هِننّ فبٌ،عِ شَ تِ ﭑ يَ رَ،عِ شَ ﭑ يَشُييٍ رَبِ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رِفِ، ﭑ مَ كَنتَمَ، عِ نَشَ عٍ قَشَ كٍرٍن نَ.عِ شَ عٍ رَبِرَ عَلَكٌ ﭑ مَ حَمَ نَشَ نّيمُ عِ سّنبّ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يُنُبِ رَبَمَ عٍ شَ وْيّنيِيٍ رَ.عِ شَ عٍ سُشُ عٍ شَ يّتّ عِفبٌحَ كُي.عٍ دَنكّيٍ نُن وُلٍيٍ نَن تُن قَلَ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عٍ رَحْن عِ شَ شْنّ رَ، عَلَكٌ عٍ نَشَ تٌ سْنْن،عَلَكٌ عٍ شَ عَ كٌلٌن عَلَ نَن مَنفّ رَيَشُبَ بْنسْي نُن دُنِحَ بِرِن شُن مَ. حّنفِ رَ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قَمَ كْي رَ عَلْ بَرٍ شَاحّيٍ عٍ قَ تَا رَبِلِ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بَرٍيٍ دٌنسٍ قٍنمَ يِرٍ بِرِن كْي رَ،كْنْ عٍ مُ لُفَ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عِ سّنبّ مَتْشْمَ بّيتِ رَ.ﭑ عِ شَ هِننّ مَتْشْمَ فّيسّفّ،بَرِ مَ ﭑ مَ كَنتَمَ نَن عِ رَ،عِ ﭑ كَنتَمَ ﭑ مَ تْورّ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رٍ شَاحّيٍعَلَ مَشَن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 سّنبّمَ، ﭑ بّيتِ بَمَ عِ بّ.ﭑ مَرِفِ عَلَ نَن ﭑ كَنتَمَ رَ،ﭑ مَرِفِ عَلَ نَن ﭑ هِننّمَ ﭑ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شَ سُوكِ بّيتِبَيٍ شَ مَنفّ بّ. عَ شَ بَ عَلْ بّيتِ نَشَن شِلِ «عِ نَشَ هَلَكِ تِ». عَ نَشَ عَ بَ سْلُ تٌ سْورِيٍ شّي عٍ شَ دَوُدَ قَشَ عَ شَ بَنشِ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مَرِفِ عَلَ، ﭑ نَتَنفَ ﭑ يَشُييٍ مَ.ﭑ مَ قٍ شَ تٍ دَنفِقٍ ﭑ يَشُييٍ شَ 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تَنفَ تِنشِنتَرٍيٍ مَ.ﭑ نَكِسِ قَشّتِ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رِ مَ عٍ وَ مَ ﭑ قَشَقٍ.سّنبّمَيٍ نَ عٍ مَلَنقٍ ﭑ شِلِ مَ،هَلِ ﭑ مُ قِندِ قٍ كٌبِ رَبَ رَ،هَلِ ﭑ مُ يُنُبِ يٌ رَبَ عَلَتَلَ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هَلِ ﭑ مُ نَ قٍ حَاشِ رَبَقٍ،عٍ عٍ فِمَ ﭑ قْشْ رَ، عٍ شَ ﭑ فٍرٍ.كٍلِ، عِ قَ ﭑ مَلِ! يَندِ ﭑ مَ قٍ مَ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رَيِلَ مَرِفِ عَلَتَلَ، مَنفّ عَلَ، كٍلِ،عِ شَ سِ دَنشَنِيَتَرٍيٍ رَتْن.عِ نَشَ دِحّ يِ يَنقَنتٍ تِنشِنتَرٍيٍ مَ. حّنفِ رَ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قَمَ كْي رَ عَلْ بَرٍ شَاحّيٍ عٍ قَ تَا رَبِلِن.]]></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2026-08-15T13:59:11Z</dcterms:created>
  <dcterms:modified xsi:type="dcterms:W3CDTF">2026-08-15T13:59:11Z</dcterms:modified>
  <dc:title>Bible.com.au: يَبُرَ 59:1-18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