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58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حْنمَ نّ عَلْ يٍ نَشَن عِقِلِمَ بْشِ.عٍ شَ تَنبّ مُ حّرّ مَ سّنبّ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لُمَ عَلْ بٌي نَشَن قَتٍ لْيمَ لِنفِ كُي.عَ لُمَ عَلْ دِ نَشَن بَشِ عَ نفَ قَتٍ عِ، عَ مُ قٌيٍ تٌ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ٍينُن تُندٍ شَ قُرَ يٍفٍ مَلِنسِنشِ رَ،شَ نَ مُ عَ رَ يٍفٍ شَرٍ رَ،عَلَ عٍ كْمَ نّ، عَ عٍ وْلّ عَ عِ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تِنشِنشِ قَمَ حّلّشِندٍبَرِ مَ عَ قَمَ فبٍحْشْي سْتْدٍ.عَ قَمَ عَ سَنيِ مَشَدٍ مِشِ حَاشِ وُلِ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دِيٍ قَمَ عَ قَلَدٍ،«عِيٌ، عَلَ مِشِ تِنشِنشِ سَرٍ قِمَ.عِيٌ، عَلَ كِيتِ سَمَ نّ دُنِحَ مَ.»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دِيٍ سَرٍعَلَ شَ سّرِيّ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سُوكِ بّيتِبَيٍ شَ مَنفّ بّ. عَ شَ بَ عَلْ بّيتِ نَشَن شِلِ «عِ نَشَ كَسَرّ تِ»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وْيّنيِ مُ تِنشِن.عَدَ مَدِيٍ، وٌ نْمَ كِيتِ سَدٍ نْندِ رَ؟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ٍ، وٌ قٍ حَاشِ رَبَمَ وٌ بْحّ كُي،وٌ قٍ حَاشِ رَبَمَ يِ بْشِ مَ،وٌ مِشِ رَتَنتَنمَ دُنِحَ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َقِ عٍ بَرِ تّمُي، عٍ قِندِشِ مِشِ حَاشِ نَن نَ.وُلٍ قَلّيٍ بَرَ لْي كَبِ عٍ بَرِ لْشْي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شْنّ لُشِ نّ عَلْ بْشِمَسٍ شْنّ،عَلْ بْشِمَسٍ نَشَن مُ بْشِمَسٍ سُشُي شُي رَ مّ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بْشِمَسٍ سُشُي قَنيِ، عَ مُ نْمَ عَ سُشُدٍ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عِ شَ عٍ حِنيِ كَنَ عٍ دّ عِ،بَرِ مَ عٍ لُشِ نّ عَلْ يّتّ.عَلَتَلَ، عِ شَ عٍ دّ وَنوَن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2026-08-15T13:58:18Z</dcterms:created>
  <dcterms:modified xsi:type="dcterms:W3CDTF">2026-08-15T13:58:18Z</dcterms:modified>
  <dc:title>Bible.com.au: يَبُرَ 58:1-12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