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5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ﭑ بْحّ بَرَ لِمَنِيَ، ﭑ بَرَ لِمَنِيَ سْتْ.ﭑ بّيتِ بَمَ نّ، ﭑ عِ تَنتُ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حّ بَرَ كٍلِ ﭑ نَ،ﭑ شَ ﭑ مَ كْرَيٍ تٌنفٌ، ﭑ شَ بّيتِ بَ هَن سُبَ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فِ، ﭑ عِ تَنتُمَ نّ سِيٍ تَفِ.ﭑ بّيتِ بَمَ نّ عِ بّ بْنسْييٍ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هِننّ كٌورٍ لِمَ نّ،عِ شَ تِنشِنيِ تٍمَ نّ هَن نُشُي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عِ شَ عِ شَ بِنيّ مَسٍن كٌورٍ مَ،عِ شَ عَ مَسٍن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ﭑ بَرَ لِمَنِيَ سْتْعَلَ مَشَ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سُوكِ بّيتِبَيٍ شَ مَنفّ بّ. عَ شَ بَ عَلْ بّيتِ نَشَن شِلِ «عِ نَشَ هَلَكِ تِ.» دَوُدَ نَشَ يِ بَ عَ تٌ عَ فِ سْلُ مَ، عَ سَ سٌ قْنمّ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هِننّ ﭑ نَ، يَندِ عِ شَ هِننّ ﭑ نَ.ﭑ مَرَتَنفّ قٍنمَ عِ يِرٍعَلْ تْشّيْرّ عَ قٍنمَ عَ نفَ فَبُتٍنيِ بُن مَ كِ نَشّهَن قٍ شْرْشْي شَ دَن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عَلَ شِلِ شُنفبٍ كَنيِ مَشَندِنَشَن ﭑ مَ قٍ بِرِن سْونّيَ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شْنمِشِيٍ ﭑ حَشَنكَتَمَ تّمُي نَشّ،عَلَ ﭑ نَكِسِمَ نّ كٍلِقٍ عَرِيَننَ، حّنفِ رَتٍعَ هِننّ نُن نْندِ رَفٌرٌ مَ ﭑ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تّيٍ بَرَ ﭑ نَبِلِن،ﭑ سَشِ عٍ تَفِ، عٍ تَن نَشٍيٍ عَدَ مَدِيٍ قَشَمَ.عٍ حِنيِيٍ لُشِ عَلْ تَنبّيٍ،عٍ نّنيِيٍ لُشِ عَلْ سَنتِدّفّمَ نَشَن بَشِ عَ تّي 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عِ شَ عِ شَ بِنيّ مَسٍن كٌورٍ مَ،عِ شَ عَ مَسٍن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يّلّ تِ ﭑ يَ رَ، عَ فبٍ مُ لُشِ ﭑ شَ سٌ عَ رَ.عٍ بَرَ يِلِ فٍ ﭑ يَ رَ، كْنْ عٍ تَن نَن بِرَشِ عَ كُي. حّنفِ رَتٍ.]]></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2026-08-15T13:59:05Z</dcterms:created>
  <dcterms:modified xsi:type="dcterms:W3CDTF">2026-08-15T13:59:05Z</dcterms:modified>
  <dc:title>Bible.com.au: يَبُرَ 57:1-12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