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4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5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تِن عٍ شَ رَتَنفَ عٍ شَ قٍ حَاشِيٍ مَ.عَلَ، عِ شَ شْنّ شَ عٍ رَبِ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ﭑ مَ دُنِحّءِفِرِ كٌلٌن، عِ ﭑ يَيٍ تٌشِ.ﭑ مَ تْورّ بِرِن سّبّشِ عِ يِ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عِ شِلِ تّمُي نَشّ،ﭑ يَشُييٍ فبِلٍنمَ نّ ﭑ قْشْ رَ.ﭑ عَ كٌلٌن ﭑ نُن عَلَ نَ عَ 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َلَ شَ وْيّنيِ مَتْشْمَ،ﭑ عَلَتَلَ شَ مَسٍنيِ مَتْشْم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فَاشُمَ سْنْن، بَرِ مَ ﭑ بَرَ لَ عَلَ رَ.عِبُنَدَ مَ فبَنسَن نْمَ مُنسٍ رَبَدٍ ﭑ نَ؟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ﭑ شَ ﭑ مَ لَايِدِ رَكَمَلِ عِ بّ،ﭑ مَ تَنتُي سّرّشّيٍ رَ،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ِ بَرَ ﭑ نَتَنفَ قَشّ مَ.عِ مُ تِن ﭑ شَ بِرَ،عَلَكٌ ﭑ شَ حّرّ عِ شَ كِرَ شْن مَ يِ بّندّ قُحِ قَرِ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فَاشُمَ سْنْنعَلَ مَشَندِ نُن 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سُوكِ بّيتِبَيٍ شَ مَنفّ بّ. عَ شَ بَ عَلْ بّيتِ نَشَن شِلِ، «فَنبّ نَ وُرِ مَكُيٍ قَرِ.» عَ عَ بَ قِلِسِتَكَيٍ عَ سُشُ تّمُي نَشّ فَتِ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هِننّ ﭑ نَ بَرِ مَ مِشِيٍ نَ ﭑ فٍرٍقٍ.عٍ فٍرٍ تِمَ ﭑ بّ تّمُي بِرِن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يَشُييٍ قّيحّنمَ فٍرٍ رَ.عَلَ شُنفبٍ، ﭑ فٍرٍقَيٍ بَرَ وُي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فَاشُ تّمُي نَشّ،ﭑ نَن ﭑ شَشِلِ تِمَ عِ تَن نَن ن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َلَ شَ مَسٍنيِ مَتْشْمَ.ﭑ مُ فَاشُمَ سْنْن،بَرِ مَ ﭑ بَرَ لَ عَلَ رَ.عِبُنَدَ مَ فبَنسَن نْمَ مُنسٍ رَبَدٍ ﭑ نَ؟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ّمُي بِرِن ﭑ يَشُييٍ وَ مَ ﭑ تْورْقٍ عٍ شَ وْيّنيِ رَ.ﭑ مَ قٍقٍ مُ رَقَنشِ عٍ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لَنشِ ﭑ مَ حَشَنكَتّ مَ،عٍ بِرَ ﭑ قْشْ رَ يِرٍ بِرِن عَلَكٌ عٍ شَ ﭑ قَش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2026-06-15T07:57:04Z</dcterms:created>
  <dcterms:modified xsi:type="dcterms:W3CDTF">2026-06-15T07:57:04Z</dcterms:modified>
  <dc:title>Bible.com.au: يَبُرَ 56:1-14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