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5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ﭑ فِمَ نّ، ﭑ سِفَ يِرٍ مَكُيٍ،ﭑ سِفَمَ وُلَ عِ نّ نُ. حّنفِ رَت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ﭑ فِ مَقُرٍن، عَلْ قٌيٍ شُنفب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قٍ كٌبِ رَبَيٍ رَيٍنسٍن يّ.عِ نَشَ عٍ لُ عٍ شَ لَن قٍ كٌبِ مَ،بَرِ مَ كٌبِحَ نُن فٍرٍ بَرَ فبٌ تَا كُي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ي نُن يَنيِ رَ قٍ كٌبِ رَبَيٍ تَا رَبِلِنمَ،عٍ شَ قٍ حَاشِ نُن تِنشِنتَرٍيَ رَبَ تَا كُي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قٍ بِرِن كَنَ.فبّسّنشْننّيَ نُن مَءِقُي بَرَ فبٌ تَا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يَشُي نَن تُن ﭑ كٌنبِمَ نُ، ﭑ دِحّمَ.شَ ﭑ شْنمِشِ نَن تُن كٍلِمَ ﭑ شِلِ مَ نُ،ﭑ نَن ﭑ نْشُنمَ نّ عَ مَ نُ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ﭑ لَنقَنمَ نَن عِ رَ، ﭑ شَنُنتٍنيِ، ﭑ دّقَنبٌورٍ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دّ قَن، وٌن بِرِن سِفَمَ عَلَ شَ هْرْ مْبَنش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عٍ تّرّننَ قَشّ رَ،عٍ شَ فٌرٌ فَبُرِ كُي عٍ حِحّ رَ،بَرِ مَ عٍ عٍ حّرّ مَ قٍ حَاشِيٍ نَن تُن كُي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بَرَ عَلَ شِلِ. عَلَتَلَ ﭑ نَكِسِمَ ن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نقَنتٍيٍ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بٍلٍفبٍلٍمَ كْي عَ نُن يَنيِ رَ. عَ بَرَ ﭑ شُي م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تٌ وُيَ، عَ بَرَ ﭑ نَتَنفَ نَ فٍرٍ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ن نَ عَ شَ كِبَنيِ كُي كَبِ عَ قْلّ،عَ عَ تُلِ مَتِمَ ﭑ نَ، عَ قَ ﭑ يَشُييٍ رَبِرَ، حّنفِ رَتٍبَرِ مَ عٍ تٌندِشِ تُوبِدٍ.عٍ مُ فَاشُ عَلَ يَ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مِشِيٍ بَرَ عٍ بٌرٍ فٍرٍ، عٍ سَاتّ كَن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دّ عِحْشُن عَلْ شِحّ، كْنْ فٍرٍ نَ عٍ بْحّ كُي.عٍ شَ وْيّنيِ سَلَشُن عَلْ تُرٍ،كْنْ عٍ مِشِ تْورْ مَ عَلْ سَنتِدّفّمَ نَشَن بَشِ عَ تّي ع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شَشِلِ تِ عَلَتَلَ رَ، عَ عِ مَلِمَ نّ.عَ مُ تِنمَ تِنشِنتْي شَ بِ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يِ فٍرٍ سٌي نُن يِ يَنقَنتٍيٍ شَنِن عَلِفِيَمَ.عِ نَشَ عٍ شَ سِمَيَ كْنتِ رَكَمَلِ.عَلَ، ﭑ بَرَ ﭑ تَشُ ع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لْننِ بّيتِ بّيتِبَيٍ شَ مَنفّ بّ. عَ شَ بَ كْرَ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مَ دُبّ سُشُ،عِ نَشَ عِ نْشُن ﭑ مَ مَشَندِ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ُلِ مَتِ ﭑ نَ، عِ شَ ﭑ يَابِ.شَنمّرِ نُن فَاشُي بَرَ فّ ﭑ سُشُد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شَ وْيّنيِ شَ قٍ رَ،عَ نُن مِشِ حَاشِيٍ شَ وَلِ كٌبِ شَ قٍ رَ.عٍ وَ مَ ﭑ تْورْقٍ، عٍ ﭑ تْوحّفّمَ شْنّ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بَرَ سّرّن، ﭑ سٌندٌنيِ بَرَ فَاشُ قَشّ يَ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ي نُن سّرّنيِ بَرَ ﭑ سُشُ عَ حَاشِ رَ.نَ بَرَ ﭑ نَتَفَ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فَبُتٍنيِ نَن نُ نَ ﭑ بّ نُ عَلْ فَنبّ،ﭑ نُ بَرَ سِفَ يِفِيَ قٍندٍ نُ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2026-08-15T13:59:06Z</dcterms:created>
  <dcterms:modified xsi:type="dcterms:W3CDTF">2026-08-15T13:59:06Z</dcterms:modified>
  <dc:title>Bible.com.au: يَبُرَ 55:1-24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