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54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عَ حَنِفٍ ﭑ شَ سّرّشّ بَ عِ بّ.عَلَتَلَ، ﭑ عِ شِلِ تَنتُمَ نّ بَرِ مَ عِ قَن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َن ﭑ نَكِسِمَ ﭑ مَ تْورّ كُي، ﭑ قَ نْ ﭑ يَشُيي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تِمَ ﭑ بُن مَ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لْننِ بّيتِ بّيتِبَيٍ شَ مَنفّ بّ. عَ شَ بَ كْرَ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قِكَيٍ تٌ عَ قَلَ سْلُ بّ عَ دَوُدَ عَ نْشُنشِ عٍ شْنيِ، دَوُدَ نَشَ يِ بّيتِ ب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نَكِسِ عِ شِلِ رَ، ﭑ مَ كِيتِ سَ عِ سّنبّ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مَ دُبّ سُشُ، عِ تُلِ مَتِ ﭑ مَ وْيّن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ْحّ ندٍيٍ بَرَ كٍلِ ﭑ شِلِ مَ،مِشِ كٌبِ نَشٍيٍ وَ مَ ﭑ قَشَقٍ.عٍ مُ عَلَ كٌلٌن قٍقٍ مَ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ﭑ مَلِمَ، ﭑ مَرِفِ تِمَ ﭑ بُن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ﭑ يَشُييٍ شَ كٌبِحَ سَرٍ رَفبِلٍنمَ عٍ مَ.عِ شَ عٍ هَلَكِ عِ شَ دُفُتّفّحَ كُي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2026-06-15T08:08:21Z</dcterms:created>
  <dcterms:modified xsi:type="dcterms:W3CDTF">2026-06-15T08:08:21Z</dcterms:modified>
  <dc:title>Bible.com.au: يَبُرَ 54:1-9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