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66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َبُرَ 53:1-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َشِلِتَرٍ شَ مَسٍنيِعَلَ شَ سّرِيّ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دَوُدَ شَ لْننِ بّيتِ بّيتِبَيٍ شَ مَنفّ بّ. عَ شَ بَ شُلٍ شُي رَ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َشِلِتَرٍ عَ قَلَمَ عَ بْحّ كُي، «عَلَ مُ نَ.»عٍ قٍ هَرَ مُشِيٍ رَبَمَ، عٍ مُ تِنشِن.مِشِ يٌ مُ نَ نَشَن قٍ قَنيِ رَبَمَ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 عَ يَ رَفٌرٌ مَ عَدَ مَدِيٍ مَ كٍلِقٍ عَرِيَننَ،عَ شَ عٍ مَتٌ شَ شَشِلِمَ ندٍ نَ نَ نَشَن عَلَ قٍنمَ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ْنْ بِرِن بَرَ مَكُيَ عَلَ رَ، عٍ نُ قٍ حَاشِ رَبَ.هَلِ مِشِ كٍرٍن مُ نَ نَشَن قٍ قَنيِ رَبَمَ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تِنشِنتَرٍيٍ شَشِلِ مُ نَ؟عٍ نُ ﭑ مَ حَمَ تْورْ تُن.عٍ مُ عَلَ شِلِمَ قٍوٌ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قَمَ سّرّندٍ فَاشُي رَ نَ نَن مَ،بَرِ مَ عَلَ قَمَ نَ مِشِ مْولِيٍ رَيٍنسٍندٍ،نَشٍيٍ وَ مَ وٌ تْورْقٍ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دٍ كٍلِمَ سِيٌن عَ شَ عِسِرَيِلَ رَكِسِ؟عَلَ نَ عَ شَ حَمَ رَ مِنِ كٌنيِيَ كُي،يَشُبَ بْنسْي سّيوَ مَ نّ، عِسِرَيِلَ حّلّشِنمَ نّ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2">
  <a:themeElements>
    <a:clrScheme name="Theme4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2026-10-19T10:56:32Z</dcterms:created>
  <dcterms:modified xsi:type="dcterms:W3CDTF">2026-10-19T10:56:32Z</dcterms:modified>
  <dc:title>Bible.com.au: يَبُرَ 53:1-7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