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3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شَ مَسٍنيِعَلَ شَ سّرِي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لْننِ بّيتِ بّيتِبَيٍ شَ مَنفّ بّ. عَ شَ بَ شُلٍ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عَ قَلَمَ عَ بْحّ كُي، «عَلَ مُ نَ.»عٍ قٍ هَرَ مُشِيٍ رَبَمَ، عٍ مُ تِنشِن.مِشِ يٌ مُ نَ نَشَن قٍ قَنيِ رَبَ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َ يَ رَفٌرٌ مَ عَدَ مَدِيٍ مَ كٍلِقٍ عَرِيَننَ،عَ شَ عٍ مَتٌ شَ شَشِلِمَ ندٍ نَ نَ نَشَن عَلَ قٍن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بِرِن بَرَ مَكُيَ عَلَ رَ، عٍ نُ قٍ حَاشِ رَبَ.هَلِ مِشِ كٍرٍن مُ نَ نَشَن قٍ قَنيِ رَبَ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يٍ شَشِلِ مُ نَ؟عٍ نُ ﭑ مَ حَمَ تْورْ تُن.عٍ مُ عَلَ شِلِمَ قٍوٌ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مَ سّرّندٍ فَاشُي رَ نَ نَن مَ،بَرِ مَ عَلَ قَمَ نَ مِشِ مْولِيٍ رَيٍنسٍندٍ،نَشٍيٍ وَ مَ وٌ تْورْق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كٍلِمَ سِيٌن عَ شَ عِسِرَيِلَ رَكِسِ؟عَلَ نَ عَ شَ حَمَ رَ مِنِ كٌنيِيَ كُي،يَشُبَ بْنسْي سّيوَ مَ نّ، عِسِرَيِلَ حّلّشِنمَ ن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2026-06-15T08:51:34Z</dcterms:created>
  <dcterms:modified xsi:type="dcterms:W3CDTF">2026-06-15T08:51:34Z</dcterms:modified>
  <dc:title>Bible.com.au: يَبُرَ 53:1-7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