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5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نَشٍيٍ قِندِ مَ سٍيدٍيٍ رَعٍ قَمَ يٍلٍدٍ نَ كَنيِ مَ يِ كِ نّ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نَ مِشِ مَتٌ،نَشَن مُ نُ عَ شَشِلِ تِشِ عَلَ رَ.عَ نَشَ لَ عَ شَ نَاقُلِ رَ،عَ عَ يّتّ كَنتَ عَ شَ يَنقَنتٍيَ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، ﭑ تَن نَشَن لَشِ عَلَ شَ هِننّ رَ،ﭑ مَ قٍ بِرِن نَ سْونّيَقٍعَلْ عٌلِوِ وُرِ تٌقَنيِ نَشَن نَ عَلَ شْنيِ.»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تَنتُمَ نّ عَبَدَن عِ شَ وَلِ شَ قٍ رَ.ﭑ شَشِلِ تِشِ عِ شِلِ قَنيِ نَن نَ عِ شَ دَنشَنِيَتْييٍ تَفِ،بَرِ مَ عِ قَن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ّ حَاشِعَلَ شَ سّرِيّ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لْننِ بّيتِ بّيتِبَيٍ شَ مَنفّ بّ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سٍنيِ نَن يَ دٌوٍفٍ عٍدٌنكَ شَ قٍ رَ، نَشَن عَ قَلَ سْلُ بّ عَ دَوُدَ نَ عَشِمٍلٍكِ شْني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ِ يّتّ عِفبٌمَ قٍ كٌبِ رَبَقٍ رَ مُنقٍ رَ؟عَلَ شَ هِننّ بُمَ نّ عَبَدَ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دّ لُمَ عَلْ قِنّ نَشَن قٍ حَاشِ رَبَمَ.يَنقَنتٍ نَن ع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حَاشِ رَقَن عِ مَ دَنفِقٍ قٍ قَنيِ رَ.وُلٍ رَقَن عِ مَ دَنفِقٍ نْندِ رَ. حّنفِ رَت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وْيّن شُي شَاحّ، عِ دّ مُ قَ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 عَلَ قَمَ عِ رَهَلَكِدٍ تّمُي بِرِن.عَ عِ سُشُمَ نّ، عَ عِ كٍرِ عِ شَ بَنشِ كُي، عَ عِ كٍرِ دُنِحَ مَ. حّنفِ رَتٍ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2026-06-13T22:40:03Z</dcterms:created>
  <dcterms:modified xsi:type="dcterms:W3CDTF">2026-06-13T22:40:03Z</dcterms:modified>
  <dc:title>Bible.com.au: يَبُرَ 52:1-11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