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1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يُنُبِ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نَتَن وْيّنقٍ دَوُدَ بّ عَ يُنُبِ رَبَ بَتِسٍبَ رَ تّمُي نَش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هِننّ ﭑ نَ عَلْ عِ دَرِشِ عَ رَ كِ نَشّ.دِحّ ﭑ مَ قٍ حَاشِ مَ عِ شَ بْحّ قَنيِ سَابُي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نَسّنِيّن ﭑ مَ قٍ كٌبِ بِرِن مَ.عِ شَ ﭑ مَ يُنُبِ شَقَر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مَ يُنُبِ كٌلٌن.ﭑ مُ نْمَ نّيمُدٍ نَ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قٍ حَاشِ رَبَشِ عِ كٍرٍن نَن نَ.ﭑ نَشَن نَبَشِ عَ مُ رَقَن عِ مَ.عِ نَ ﭑ مَكِيتِ،نْندِ لُمَ نّ عِ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ِشِ يُنُبِ قٍ نَن كُي،كَبِ نفَ قُرِ بَ نّينّ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نْندِ نَ لُ مِشِ بْحّ كُي،نَ نَن نَقَن عِ مَ.نَ لْننِ مَسٍن ﭑ ب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نِيّن هِسٌثِ بُرّشّ رَ،عَلَكٌ ﭑ شَ قِيشّ.ﭑ سّنِيّن،عَلَكٌ ﭑ شَ قِيشّ قْين عَلْ شِح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لّشِنيِ نُن سّيوّ قِ ﭑ مَ،عَلَكٌ ﭑ بْحّ شَ س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كٌبٍ تِ ﭑ مَ يُنُبِ رَ،عِ شَ ﭑ مَ قٍ كٌبِ بِرِن بَ ﭑ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ﭑ بْحّ مَقِندِ بْحّ سّنِيّنشِ رَ،شَشِلِ قَنيِ قِ ﭑ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ﭑ مَكُيَ عِ يَ تٌدٍ رَ.عِ نَشَ عِ شَشِلِ سّنِيّنشِ بَ ﭑ ي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سِ سّيوّ نُن لِمَنِيَ قِ ﭑ مَنَشَن ﭑ مَلِ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كِرَ مَسٍنمَ نّ عِ مَتَندِلَيٍ بّ،عَلَكٌ عٍ مَن شَ بِرَ عِ قْشْ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كِسِمَ عَلَ،ﭑ بَرَ مِشِ قَشَ.يَندِ، ﭑ شُنسَرَ،عَلَكٌ ﭑ شَ عِ شَ قٍ قَنيِ مَسٍن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نَ نِيَ ﭑ بّ،ﭑ شَ عِ تَنتُ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 مُ رَقَن عِ مَ،شَ نَ مُ عَ رَ ﭑ نَ بَمَ نّ عِ بّ نُ.عِ مُ وَ مَ سّرّشّ فَن دَاشِ شْن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 قَنيِ قِندِشِ يّتّ مَفٌرٌي نَن نَ.عَلَ وَ مَ يِ سّرّشّ مْولِ نَن شْن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هِننّ سِيٌنِ رَ،عِ شَ دَرِ سَلَمُ تّتّ رَكٍل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ِ حّلّشِنمَ نّ سّرّشّ تِنشِنشِنُن سّرّشّ فَن دَاشِ رَ.نَ تّمُي تُورَيٍ نَن بَمَ سّرّشّ رَ عِ شَ سّرّشّبَدٍ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2026-10-19T10:59:03Z</dcterms:created>
  <dcterms:modified xsi:type="dcterms:W3CDTF">2026-10-19T10:59:03Z</dcterms:modified>
  <dc:title>Bible.com.au: يَبُرَ 51:1-21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