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8186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يَبُرَ 51:1-2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S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ْنْ نْندِ نَ لُ مِشِ بْحّ كُي،نَ نَن نَقَن عِ مَ.نَ لْننِ مَسٍن ﭑ بّ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سّنِيّن هِسٌثِ بُرّشّ رَ،عَلَكٌ ﭑ شَ قِيشّ.ﭑ سّنِيّن،عَلَكٌ ﭑ شَ قِيشّ قْين عَلْ شِحّ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حّلّشِنيِ نُن سّيوّ قِ ﭑ مَ،عَلَكٌ ﭑ بْحّ شَ سَ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كٌبٍ تِ ﭑ مَ يُنُبِ رَ،عِ شَ ﭑ مَ قٍ كٌبِ بِرِن بَ ﭑ مَ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 عَلَ، ﭑ بْحّ مَقِندِ بْحّ سّنِيّنشِ رَ،شَشِلِ قَنيِ قِ ﭑ مَ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نَشَ ﭑ مَكُيَ عِ يَ تٌدٍ رَ.عِ نَشَ عِ شَشِلِ سّنِيّنشِ بَ ﭑ يِ رَ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كِسِ سّيوّ نُن لِمَنِيَ قِ ﭑ مَنَشَن ﭑ مَلِمَ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عِ شَ كِرَ مَسٍنمَ نّ عِ مَتَندِلَيٍ بّ،عَلَكٌ عٍ مَن شَ بِرَ عِ قْشْ رَ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كِسِمَ عَلَ،ﭑ بَرَ مِشِ قَشَ.يَندِ، ﭑ شُنسَرَ،عَلَكٌ ﭑ شَ عِ شَ قٍ قَنيِ مَسٍن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مَرِفِ، نَ نِيَ ﭑ بّ،ﭑ شَ عِ تَنتُ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يُنُبِعَلَ مَشَندِ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رّشّ مُ رَقَن عِ مَ،شَ نَ مُ عَ رَ ﭑ نَ بَمَ نّ عِ بّ نُ.عِ مُ وَ مَ سّرّشّ فَن دَاشِ شْن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سّرّشّ قَنيِ قِندِشِ يّتّ مَفٌرٌي نَن نَ.عَلَ وَ مَ يِ سّرّشّ مْولِ نَن شْن مَ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هِننّ سِيٌنِ رَ،عِ شَ دَرِ سَلَمُ تّتّ رَكٍلِ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نَ تّمُي عِ حّلّشِنمَ نّ سّرّشّ تِنشِنشِنُن سّرّشّ فَن دَاشِ رَ.نَ تّمُي تُورَيٍ نَن بَمَ سّرّشّ رَ عِ شَ سّرّشّبَدٍ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دَوُدَ شَ بّيتِ بّيتِبَيٍ شَ مَنفّ بّ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ننَبِ نَتَن وْيّنقٍ دَوُدَ بّ عَ يُنُبِ رَبَ بَتِسٍبَ رَ تّمُي نَشّ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َلَ، هِننّ ﭑ نَ عَلْ عِ دَرِشِ عَ رَ كِ نَشّ.دِحّ ﭑ مَ قٍ حَاشِ مَ عِ شَ بْحّ قَنيِ سَابُي رَ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عِ شَ ﭑ نَسّنِيّن ﭑ مَ قٍ كٌبِ بِرِن مَ.عِ شَ ﭑ مَ يُنُبِ شَقَرِ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َ ﭑ مَ يُنُبِ كٌلٌن.ﭑ مُ نْمَ نّيمُدٍ نَ مَ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نَ قٍ حَاشِ رَبَشِ عِ كٍرٍن نَن نَ.ﭑ نَشَن نَبَشِ عَ مُ رَقَن عِ مَ.عِ نَ ﭑ مَكِيتِ،نْندِ لُمَ نّ عِ بّ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ﭑ بَرِشِ يُنُبِ قٍ نَن كُي،كَبِ نفَ قُرِ بَ نّينّ رَ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9">
  <a:themeElements>
    <a:clrScheme name="Theme1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2026-08-15T13:59:22Z</dcterms:created>
  <dcterms:modified xsi:type="dcterms:W3CDTF">2026-08-15T13:59:22Z</dcterms:modified>
  <dc:title>Bible.com.au: يَبُرَ 51:1-21 (AKS)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