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شْنْشِ وٌ شَ سّرّشّيٍ شَ قٍ رَ.وٌ سّرّشّ فَن دَاشِيٍ بَمَ ﭑ بّ تّمُي بِرِ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تُورَ تٌنفٌمَ وٌ شْنيِ.ﭑ مُ سِ كٌنتٌنيِ قَن تٌنفٌمَ وٌ شَ كُلّ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فبٍ نَن نَ سُبٍ بِرِن نَ وُلَ عِ.ﭑ فبٍ نَن نَ سُبٍ بِرِن نَ فٍيَيٍ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فبٍ نَن نَ شْنِ بِرِن نَ كٌورٍ مَ.ﭑ فبٍ نَن نَ سُبٍ بِرِن نَ قِيلِ 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كَامّ ﭑ سُشُمَ نُ، ﭑ مَ قَلَمَ وٌ تَن بّ.ﭑ فبٍ نَن نَ دُنِحَ بِرِن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تُورَ سُبٍ دٌنمَ؟ عَدٍ.ﭑ تَن سِ كٌنتٌنيِ وُلِ مِنمَ؟ عَد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وٌ شَ تَنتُي رَ سِفَ ﭑ مَ،نَ شَ قِندِ وٌ شَ سّرّشّيٍ رَ.وٌ شَ وٌ شَ لَايِدِيٍ رَكَمَلِ ﭑ بّ، ﭑ تَن عَلَ شِلِ شُنفبٍ كَني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ﭑ شِلِ وٌ شَ تْورّ كُي.ﭑ قَمَ وٌ رَتَنفَدٍ،وٌ قَن قَمَ ﭑ مَتْشْدٍ.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سٍنيِ نَن يَ، مِشِ حَاشِيٍ بّ،«وٌ نَ ﭑ مَ يَامَرِ نُن ﭑ مَ سَاتّ دُرُ سِقٍ مُنقٍ رَ؟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ّرِيّ مُ رَقَن وٌ مَ.وٌ مُ ﭑ مَ وْيّنيِ دَنشُن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ّشّ نَشَن نَقَن عَلَ مَعَلَ شَ سّرِيّعَسَقِ شَ بّيت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ُن مُحّتِيٍ نَ عَ رَ.وٌ نُن يّنّ رَبَيٍ نَ عَ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نَن تُن مِنِمَ وٌ دّ عِ،وٌ وُلٍ نَن تُن قَلَ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ُن نَشَن نفَ كٍرٍن عَ رَ،وٌ نَ تْوحّفّ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ن نَبَشِ، نَ نَن يَ.هَن يَكْسِ ﭑ بَرَ ﭑ سَبَرِ.وٌ حْشْ عَ مَ عَ ﭑ نَ وٌ سّيتِ مَ،كْنْ ﭑ قَمَ شَاحّدٍ وٌ مَ،ﭑ قَمَ عَ بِرِن يَ بَدٍ وٌ 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يِ قٍ مّ،وٌ تَن نَشٍيٍ نّيمُشِ عَلَ مَ،شَ نَ مَرَ ﭑ وٌ شَ قٍ كَنَمَ نّ.مِشِ يٌ مُ وٌ رَتَنفَ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تَنتُي سّرّشّ بَمَ ﭑ بّ،نَ مِشِ بَرَ ﭑ مَتْشْ.مِشِ نَشَن عَ حّرّ كِ مَتٌمَ عَ قَنيِ رَ،ﭑ قَمَ ﭑ تَن عَلَ شَ مَرَكِسِ مَسٍندٍ عَ بّ.»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 وْيّنقٍ.عَ نَ دُنِحَ بِرِن شِلِقٍ،كٍلِ سٌفٍتٍدٍ هَن سٌفٍفٌرٌدٍ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لِقٍ سِيٌن،عَلَ شَ تٌقَنيِ يَنبَ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مَرِفِ عَلَ نَ قَقٍ،عَ مُ دُندُشِ.تّ بٍلٍبٍلٍ نَ عَ يَ رَ،قٌيٍ شُنفبٍ قَن نَ عَ رَبِلِني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ُي تٍمَ كٌورٍ مَ،عَ شُي فٌرٌ مَ بْشِكِيتِ سَدٍ عَ شَ مِشِيٍ ب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بَتُلَيٍ،نَشٍيٍ لَايِدِ تٌنفٌشِ ﭑ بّ سّرّشّ رَ،وٌ شَ وٌ مَلَن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سٍنيِ تِنشِنشِ كٍلِمَ كٌورٍ نَن مَ،بَرِ مَ كِيتِسَ نَن نَ عَل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َ مِشِيٍ، وٌ وٌ تُلِ مَتِ، ﭑ شَ وْيّن.عِسِرَيِلَ، ﭑ بَرَ وٌ كَلَمُ.عَلَ نَن ﭑ نَ، وٌ مَرِفِ عَل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2026-06-15T07:58:42Z</dcterms:created>
  <dcterms:modified xsi:type="dcterms:W3CDTF">2026-06-15T07:58:42Z</dcterms:modified>
  <dc:title>Bible.com.au: يَبُرَ 50:1-23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