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تَن سٌمَ عِ شَ بَنشِ كُي عِ شَ قٌنِسِرٍيَ سَابُي نَن نَ.ﭑ نَن ﭑ عِفٌرٌ مَ عِ شَ هْرْ مْبَنشِ سّنِيّنشِ كُي فَاشُي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يَشُييٍ شَ قٍ رَ،ﭑ شُن تِ عِ شَ تِنشِنيِ رَ،عِ شَ كِرَ يَءِلَن ﭑ يَ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ْندِ مُ نَ ﭑ يَشُييٍ شَ مَسٍنيِ سٍسٍ كُي.عٍ يُفٍ مُ قَن.عٍ شَ وْيّنيِ مِشِ رَقِلِمَ نّ،بَرِ مَ عٍ دّ عِحْشُ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ٍ حَشَنكَتَ.عٍ شَ يَنقّ شَ فبِلٍن عٍ مَ.عٍ كٍرِ عٍ شَ قٍ كٌبِ مَ،بَرِ مَ عٍ بَرَ عِ مَتَندِ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ِشِ نَشَن بِرِن عَ يّتّ تَشُمَ عِ رَ،عٍ بِرِن شَ سّيوَ،عٍ شَ حّلّشِنيِ نَشَ حْن عَبَدَن.عِ شِلِ رَقَنشِ مِشِ نَشٍيٍ مَ، عٍ مَكَنتَ،عٍ شَ سّيوَ عِ شَ قٍ رَ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تَن عَلَتَلَ، عِ بَرَكّ سَمَ مِشِ تِنشِنشِ شَ قٍ.عِ شَ هِننّ نَشَن عٍ رَبِلِنشِ،عَ بَرَ قِندِ عٍ شَ كَنتَرِ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ٌمَ عَلَ شْنيِ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 شُلٍ شُي رَ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تُلِ مَتِ ﭑ مَ مَشَندِ رَ،عِ شَ ﭑ مَ تْورّ كٌلٌ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، عِ تُلِ مَتِ ﭑ مَ مَشَندِ رَ،ﭑ نَ عِ تَن نَن مَشَندِق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كُيٍ نّ عِبَمَ، عِ ﭑ شُي رَ مّمَ.فّيسّفّ، ﭑ نَن ﭑ يّتّ رَفبِلٍنمَ عِ مَ، ﭑ عِ مّم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حّلّشِنمَ قٍ كٌبِ رَ.قٍ حَاشِ مُ نْمَ مَكْرّدٍ عِ يِرٍ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ي مُ تِمَ عِ يَ عِ.عِ تِنشِنتَرٍيٍ بِرِن شْن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وُلٍ قَلّ رَهَلَكِمَ.عِ قَشَتِيٍ نُن يَنقَنتٍيٍ شْن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2026-08-15T13:58:59Z</dcterms:created>
  <dcterms:modified xsi:type="dcterms:W3CDTF">2026-08-15T13:58:59Z</dcterms:modified>
  <dc:title>Bible.com.au: يَبُرَ 5:1-13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