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9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نْمَ عٍ بٌرٍ شُنسَرَدٍ،عٍ مُ نْمَ عٍ شُنسَرٍ قِدٍ عَلَ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ِي شُنسَرٍ شْرْشْ،عٍ مُ نْمَ عَ قِدٍ عَبَدَ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مُ قَشَمَ؟عٍ مُ سِفَمَ عَلِفِيَمَ؟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عَ تٌمَ، لْننِلَيٍ قَشَمَ،لْننِتَرٍيٍ قَن قَشَمَ نّ.عٍ قَ عٍ هَرِفٍ لُ مِشِ فبّتّيٍ يِ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ٍيٍ عٍ شِلِيٍ سَشِ بْشِيٍ شُن مَ،عٍ مَحْشُنشِ نّ عٍ شَ بَنشِيٍ لُمَ نّ نَا عَبَدَن،عٍ شْنيِ مُ كَنَمَ كٍلِ لَنقَنمَيٍ مَ،عَ سَ دْشْ لَنقَنمَ فبّتّي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مِشِ شُنفبٍ، عَ مُ بُمَ.عَ قَشَمَ نّ عَلْ سُبٍيٍ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ٍيٍ لَشِ عٍ يّتّ رَ، عٍ شَ كِرَ نَن يَ.عٍ شُي رَقَن نَشٍيٍ مَ، نٍيٍ بِرَ مَ نّ عٍ قْشْ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َلِفِيَمَ لِمَ نّ.قَشّ عٍ رَلْيمَ نّ.مِشِ تِنشِنشِيٍ عٍ مَبٌرٌنمَ نّ.عٍ شَ تٌقَنيِ كَنَمَ نّ.عَلِفِيَمَ قِندِ مَ نّ عٍ شْ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ﭑ نِي شُنسَرَ مَ نّ عَلِفِيَمَ،عَ ﭑ شَنِن. حّنفِ رَت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 قِندِ بَننَ رَ، عَ هَرِفٍ نَ فبٌ،عِ نَشَ فَاشُ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ِفِيَمَ سِفَقٍ مُ كَنَمَعَلَ شَ سّرِي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مُ سٍسٍ شَنِنمَ عَلِفِيَمَ.عَ هَرِفٍ مُ بِرَ مَ عَ قْشْ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حّلّشِنمَ نّ عَ هَرِفٍ رَ عَ شَ دُنِحّءِفِرِ كُي،بَرِ مَ بِرِن عَ مَتْشْمَ نَ شَ قٍ رَ،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 قَ سِفَ عَلِفِيَمَعَ عَ بٍنبَيٍ لِ نَ،نَشٍيٍ مُ دُنِحَ تٌمَ سْنْ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بَننَ مِشِ شَشِلِ مُ نَ،عَ لُشِ نّ عَلْ سُبٍ نَشٍيٍ قَشَ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تُلِ مَتِ يِ رَ، وٌ تَن حَمَ بِرِن.دُنِحَ حَمَ بِرِن، وٌ وٌ تُلِ مَتِ ﭑ ن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دٍ شُرِ كَنيِ، تِدٍ شُنفبٍ كَنيِ،سٍتَرٍ عَ نُن سٍ كَنيِ،وٌ بِرِن شَ وٌ تُلِ مَت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وْيّنيِ هَفِفّ نَن قَلَدٍ وٌ بّ،ﭑ بْحّ شَشِلِ قَنيِ نَشَن مَحْشُنش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تُلِ تِشِ تَالِ رَ،ﭑ قَمَ نَ تَفِ رَبَدٍ وٌ بّ كْرَ شُي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رَ ﭑ قَ فَاشُمَ فبَلٌي لْشْي يَ رَ،ﭑ يَشُييٍ شَ قٍ كٌبِ ﭑ نَبِلِنمَ تّمُي نَشّ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لَشِ عٍ شَ بَننَيَ نَن نَ،عٍ نُ قَ عٍ يّتّ مَتْشْ عٍ هَرِفٍ شَ فبٌي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2026-08-15T13:58:20Z</dcterms:created>
  <dcterms:modified xsi:type="dcterms:W3CDTF">2026-08-15T13:58:20Z</dcterms:modified>
  <dc:title>Bible.com.au: يَبُرَ 49:1-21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