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222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48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نَ مَرَ عَلْ تَرَ سِسِ شَ كُنكُييٍقٌيٍ شُنفبٍ نَشٍيٍ عِمَشَمَ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ن مَرِفِ عَلَ كَابَنَكٌ نَشَن نَبَشِ عَ شَ تَا كُي،وٌن بَرَ نَ مّ، وٌن بَرَ نَ تٌ.مَنفّ عَلَتَلَ نَ تَا رَكِسِمَ تّمُي بِرِن. حّنفِ رَتٍ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، مُشُ نَ سٌ عِ شَ هْرْ مْلِنفِرَ كُي،مُشُ رَتُمَ عِ شَ هِننّ نَن مَ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شِلِ شُنفبٍ كَنيِ،عِ شِلِ تَنتُمَ نّ دُنِحَ يِرٍ بِرِن.عِ شَ مَنفّيَ تِنشِن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حَمَ حّلّشِنمَ نّ سِيٌن فٍيَ قَرِ،يُدَكَيٍ سّيوَ مَ نّ عِ شَ كِيتِ شَ قٍ رَ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شَ سِيٌن مَبِلِن،وٌ شَ عَ شَ سْورِ تِدٍيٍ كْنتِ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شَ عَ تّتّ نُن عَ يِرٍ مَكَنتَشِيٍ مَتٌ،عَلَكٌ وٌ شَ نَ قَلَ وٌ شَ دِيٍ بّ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نَن نَ وٌن مَرِفِ عَلَ رَ عَبَدَن.عَ وٌن نَحّرّ مَ هَن عَلِفِيَمَ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شَ تَا سِيٌنعَلَ مَتْشْي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ٌرَ شَ دِيٍ شَ بّيتِ. سِفِ سّنِيّنشِ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فبٌ.عَ لَنمَ وٌن شَ عَ مَتْشْعَ شَ تَا كُي عَ شَ فٍيَ سّنِيّنشِ قَرِ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شَ فٍيَ سِيٌن تٌقَن،عَ رَقَن دُنِحَ بِرِن مَ.نَ قِندِ مَنفّ شُنفبٍ شَ تَا نَن نَ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عَ حّنفِ سَمَ عَ شَ تَا مَكَنتَشِ شْن،عَ بَرَ عَ يّتّ قِندِ عَ كَنتَمَ رَ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نفّيٍ تٌ عٍ مَلَن سِيٌن فٍرٍ شِلِ مَ،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نَشَ كَابَ نَ تٌقٍ رَ.عٍ نَشَ فَاشُ، عٍ قَ عٍ فِ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تٌ فَاشُ نَ يَ رَ،عٍ نَشَ سّرّن عَلْ فِنّ نَشَن نَ دِ بَرِقٍ،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2026-08-15T14:59:53Z</dcterms:created>
  <dcterms:modified xsi:type="dcterms:W3CDTF">2026-08-15T14:59:53Z</dcterms:modified>
  <dc:title>Bible.com.au: يَبُرَ 48:1-15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