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47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ن مَنفّ رَ دُنِحَ بِرِن شُن مَ،وٌ شَ لْننِ بّيتِ ب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َفٌرٌشِ مَنفّ كِبَنيِ سّنِيّنشِ كُي،سِ بِرِن مَنفّ نَن عَ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يٍ شَ مَنفّيٍ كَقُمَ عِبُرَهِمَ مَرِفِ عَلَ شَ حَمَ مَ،بَرِ مَ عَلَ نَن عَ رَفِرِ مَنفّيٍ شَ دُنِحَ كَنتَ.عَلَ نَ سٍ بِرِن شُ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ِسَمَنتٍ مَنفّ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رَ شَ دِيٍ شَ بّيتِ بّيتِبَيٍ شَ مَنفّ بّ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سِيٍ بِرِن، وٌ وٌ بّلّشّ بْنبْ،وٌ سْنشْ، وٌ شُي عِتٍ حّلّشِنيِ كُي عَلَ بّ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ِلِ شُنفبٍ كَنيِ مَفَاشُ.مَنفّ شُنفبٍ نَن عَ رَ دُنِحَ بِرِن شُن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سِيٍ رَفٌرٌ وٌن بُن مَ،عٍ شَ لُ وٌن سَفٌي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بْشِ قِ وٌن مَ كّ رَ،نَشَن قِندِشِ يَشُبَ بْنسْي شَ شُننَكٍلِ رَ.عَ وٌن شَنُ. حّنفِ رَ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تٍمَ حّلّشِن شُي نَن تَفِ،عَ قَمَ سَرَيٍ قٍ شُي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بّيتِ بَ عَلَ بّ، وٌ بّيتِ بَ!وٌ بّيتِ بَ وٌن مَ مَنفّ بّ، وٌ بّيتِ بَ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2026-06-15T08:22:40Z</dcterms:created>
  <dcterms:modified xsi:type="dcterms:W3CDTF">2026-06-15T08:22:40Z</dcterms:modified>
  <dc:title>Bible.com.au: يَبُرَ 47:1-10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