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4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تَلَ نَ وٌن سّيتِ مَ.وٌن مَ كَنتَرِ نَ يَشُبَ مَرِفِ عَلَ ي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قَ عَلَتَلَ شَ وَلِ مَتٌ،عَ فبَلٌي نَشَن لُشِ بْشِ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فٍرٍ حْنمَ دُنِحَ بِرِن مَ.عَ شَلِ فِرَ مَ نّ.عَ تَنبّ كَنَمَ نّ،عَ مَكَنتَسٍ فَ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وٌ رَشَرَ، وٌ شَ عَ كٌلٌن عَلَ نَ ﭑ تَن نَن نَ.ﭑ سِ بِرِن يَمَرِ مَ.ﭑ مَ يَامَرِ نَ دُنِحَ بِرِن مَ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 وٌن سّيتِ مَ،وٌن مَ كَنتَرِ نَ يَشُبَ مَرِفِ عَلَ يِ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مُ فَاشُم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رَ شَ دِيٍ شَ بّيتِ بّيتِبَيٍ شَ مَنفّ بّ فِنّدِ مّدِ شُي دَاشِ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وٌن كَنتَمَ نَن عَ رَ.وٌن مَ كَنتَرِ نَ عَ يِ رَ.عَ وٌن مَلِمَ وٌن مَ تْورّ بِرِن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بْشِ سَ سّرّن، وٌن مُ فَاشُمَ.شَ فٍيَ سَ بِرَ بَا مَ، وٌن مُ فَاشُ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مْرْنيِيٍ سَ شَاحّ، وٌن مُ فَاشُمَ.شَ فٍيَ سَ عَ عِمَشَ، عَ سّرّن، وٌن مُ فَاشُ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رٍ نَن عَ رَ، نَشَن سَلٌنيِيٍ عَلَ شَ تَا رَ سّيوَ مَ.عَلَ شِلِ شُنفبٍ كَنيِ شَ هْرْ مْلِنفِرَ سّنِيّنشِ نَ مّننِ ن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 نَ تَا كُي، نَ تَا مُ عَ رَ مَشَمَ،عَ عَ مَلِمَ سُبَشّ نّقّ عَ ل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يٍ سْنشْي رَتٍمَ،مَنفّيَيٍ بِرَ مَ نّ.عَلَ نّقّ عَ شُي رَ مِنِ،دُنِحَ بِرِن شُنُنمَ ن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2026-06-15T08:50:24Z</dcterms:created>
  <dcterms:modified xsi:type="dcterms:W3CDTF">2026-06-15T08:50:24Z</dcterms:modified>
  <dc:title>Bible.com.au: يَبُرَ 46:1-12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