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505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45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ِنشِنيِ نَن نَقَن عِ مَ.حَاشُيحَ مُ رَقَن عِ مَ قٍقٍ مَ.نَ نَن عَ تٌشِ عِ مَرِفِ عَلَ بَرَ عِ سُفَندِ سّيوّ كُي.قِسَمَنتٍ نَن عِ رَ دَنفِقٍ عِ بٌورٍيٍ ر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لَبُندّ نُن سٍ شِرِ حْشُنمّ نَ عِ شَ دُفِ مَ.شُلُنيِ تِمَ عِ شَ مَنفّ بَنشِ تٌقَنيِ كُي.كْرَيٍ حّلّشِنيِ شُي رَ مِنِمَ عِ بّ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نفّيٍ شَ دِ فِنّيٍ لُمَ عِ سّيتِ مَ،عِ شَ فِنّ قَن نَ عِ قّ مَ، عَ مَشِرِشِ شّيمَ تٌقَنيِ ر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 دِ فِنّ، عِ تُلِ مَتِ ﭑ نَ.عِ نَشَ كَنكَن عِ بْنسْي مَ،شَ نَ مُ عَ رَ عِ شَ دٍنبَيَ نُن عِ بَبَ مَ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عِ عِفٌرٌ مَنفّ بّنَشَن قِندِشِ عِ مَرِفِ رَ.عِ تٌقَن، عِ رَقَن عَ مَ كِ قَنيِ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ِرٍكَيٍ قَمَ بُنسٍيٍ رَ عِ بّ،نَاقُلِ كَنيِيٍ قَن قَنمَ عِ بِنيَدٍ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نفّ شَ دِ فِنّ سٌمَ بَنشِ كُي،عَ مَشِرِشِ دُفِ تٌقَنيِ رَ، شّيمَ نَ عَ مَ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شَ كٌنيِ فِنّيٍ عَ مَتِمَ مَنفّ شْن.مَنفّ قَن مَشِرِشِ دُفِ تٌقَنيِ رَ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فِنّ سٌ تّمُي، مِشِ بِرِن حّلّشِنشِ،عٍ شُلُنيِ تِمَ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دِيٍ قَمَ لُدٍ عَلْ عِ بٍنبَيٍ،عٍ قِندِ مَنفّيٍ رَ بْشِ بِرِن شُن مَ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نفّ شَ قُتِعَلَ مَتْشْي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عِ تَن قِندِ مَ شِلِ كَنيِ نَن نَ عَبَدَن.بْنسْي بِرِن عِ مَتْشْمَ نّ وَشَتِ يٌ وَشَتِ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ٌرَ شَ دِيٍ شَ لْننِ بّيتِ بّيتِبَيٍ شَ مَنفّ بّ. عَ شَ بَ عَلْ بّيتِ نَشَن شِلِ «قُفٍ تٌقَنيِيٍ.» شَنُنتٍيَ سِفِ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ْيّن قَنيِيٍ بَرَ ﭑ بْحّ رَقٍ.ﭑ شَ يِ وَلِ رَبَ مَنفّ بّ.ﭑ نّنيِ لُمَ نّ عَلْ سّبّلِتِ قَنيِ شَ كَلٍ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تٌقَن عَدَ مَدِ بِرِن بّ،عِ قَتَ وْيّن حْشُنمّ تِدٍ،بَرِ مَ عَلَ بَرَكّ سَمَ عِ شَ قٍ مَ تّمُي بِرِن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عِ شَ سَنتِدّفّمَ شِرِ عِ تَفِ،عَلَكٌ عِ شَ شُننَكٍلِ نُن عِ شَ بِنيّ شَ كٌلٌن.سْورِ سّنبّمَ نَن عِ ر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سّنبّ فبٌ.تٍ عِ شَ سْورِ رَفِسٍ قَرِ، نْندِ، مَفٌرٌي، نُن تِنشِنيِ شَ قٍ رَ.عِ شَ قٍ شُنفبٍ رَب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تَنبّيٍ مَفَاشُ.عٍ قَمَ عِ يَشُييٍ سٌندٌنيِ سْشْدٍ،سِيٍ بِرَ مَ نّ عِ سَنيِيٍ بُن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عَلَ، عِ شَ مَنفّ كِبَنيِ بُمَ نّ عَبَدَن.تِنشِنيِ نَن قِندِشِ عِ شَ مَنفّيَ تْنشُمَ رَ.»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2026-05-30T09:44:27Z</dcterms:created>
  <dcterms:modified xsi:type="dcterms:W3CDTF">2026-05-30T09:44:27Z</dcterms:modified>
  <dc:title>Bible.com.au: يَبُرَ 45:1-18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