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نَن مُشُ رَتَنفَمَ مُشُ يَشُييٍ مَ،عِ تَن نَن مُشُ شْنمِشِيٍ رَيَافِ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عَلَ نَن مَتْشْمَ تّمُي بِرِن،مُشُ عِ تَن نَن شِلِ تَنتُمَ عَبَدَن. حّنفِ رَت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يَكْسِ عِ بَرَ مُشُ رَبّحِن،عِ بَرَ مُشُ رَيَافِ.عِ مُ مُشُ شَ سْورِيٍ مَلِمَ سْنْ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مُشُ رَفِ مُشُ يَشُييٍ يَ رَ، نَشٍيٍ مُشُ شْنشِ،نٍيٍ بَرَ مُشُ هَرِفٍ بِرِن بَ مُشُ يِ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مُشُ رَبّحِن عَلَكٌ عٍ شَ مُشُ قَشَ عَلْ شُرُ سٍيٍ،عِ بَرَ مُشُ رَيٍنسٍن حَمَنّ فبّتّيٍ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ِ شَ حَمَ مَتِ سَرٍ شُرِ رَ،نَشَن مُ قِندِ مَ فٍينِ رَ عِ ب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مُشُ رَيَافِ مُشُ دْشْبٌورٍيٍ شْن مَ.مُشُ رَبِلِنيِيٍ يٌمَ مُشُ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 نِيَ سِ فبّتّيٍ شَ مُشُ مَيٍلٍ،عٍ نُ عٍ شُنيِيٍ لِنتَن مُشُ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شِلِ عِقُشِ تّمُي بِرِن، ﭑ بَرَ يَاف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ﭑ شْنشِ، نٍيٍ ﭑ مَيٍلٍمَ، عٍ ﭑ كٌنبِمَ.عٍ وَ مَ عٍ فبٍحْشْقٍ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ُ عِ شَ سَاتّ كَنَمَ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يِ بِرِن تٌ رَبَشِ مُشُ رَ،مُشُ مُ نّيمُشِ عِ مَ،مُشُ مُ عِ شَ سَاتّ كَنَش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بْحّ مُ فبِلٍنشِ عِ قْشْ رَ،مُشُ مُ مُشُ مَكُيَشِ عِ شَ كِرَ رَ،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عَ نِيَمَ عِ شَ مُشُ لُ وُلَبَرٍيٍ تَفِ،مُشُ شَ قَش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مُشُ سَ نّيمُ مُشُ مَرِفِ عَلَ شِلِ مَ،شَ نَ مُ عَ رَ مُشُ نَشَ عَلَ فبّتّيٍ بَتُ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عَ كٌلٌنمَ شّ؟عَ مُ مِشِ فُندٌ بِرِن كٌلٌن؟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ِشِيٍ نَ مُشُ قَشَقٍ عَلْ شُرُ سٍيٍ.عٍ نَ رَبَمَ تّمُي بِرِن عِ تَن نَن مَ قٍ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شُنُ. عِ شِقٍ مُنقٍ رَ؟كٍلِ، عِ نَشَ مّي مُشُ رَ تّمُي بِرِن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تَفِ نْشُنمَ مُشُ مَ مُنقٍ رَ؟عِ نّيمُشِ مُشُ شَ تْورّ نُن يَافِ مَ مُنقٍ رَ؟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بِرَ نّ بْشِ، مُشُ مُ نْمَ كٍلِدٍ سْنْن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ندِ، كٍلِ، قَ مُشُ مَلِ.عِ شَ مُشُ شُن سَرَ عِ شَ هِننّ شَ قٍ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لْننِ بّيتِ بّيتِبَيٍ شَ مَنفّ بّ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مُشُ بَرَ عَ مّ مُشُ بٍنبَيٍ سَابُي رَ،عِ وَلِ نَشَن نَبَشِ تّمُي دَنفِش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سِيٍ كٍرِ بٍعَلَكٌ مُشُ بٍنبَيٍ شَ سَبَتِ يِ بْشِ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بٍ سْتْ عٍ شَ سَنتِدّفّمَ شَ رَ،عٍ مُ كِسِ سْتْ عٍ يّتّ سّنبّ شَ رَ.عِ تَن نَن سّنبّ بَرَ عٍ رَكِسِ،عِ تَن نَن شَ هِننّ بَرَ قِندِ نَ سَابُي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تَن نَن قِندِ ﭑ مَ مَنفّ رَ.يَندِ، عِ شَ يَشُبَ بْنسْي رَكِسِ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قَمَ مُشُ يَشُييٍ رَفبِلٍندٍ عِ تَن نَن سَابُي رَ،مُشُ قَمَ عٍ رَفٌرٌدٍ عِ شِلِ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ﭑ شَشِلِ تِشِ ﭑ مَ شَلِ شَ رَ،ﭑ مَ سَنتِدّفّمَ مُ نْمَ ﭑ نَكِسِد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2026-08-15T13:58:06Z</dcterms:created>
  <dcterms:modified xsi:type="dcterms:W3CDTF">2026-08-15T13:58:06Z</dcterms:modified>
  <dc:title>Bible.com.au: يَبُرَ 44:1-27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