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43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ْحّ سُننُنشِ مُنقٍ رَ؟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عِ شَ ﭑ مَ كِيتِ سَ.عِ شَ ﭑ شُن مَقَلَ حَمَ دَنشَنِيَتَرٍ شْن مَ.عِ شَ ﭑ نَتَنفَ يَنقَنتٍيٍ نُن وُلٍ قَلّيٍ م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ﭑ مَ كَنتَمَ نَ عِ تَن نَن نَ،عِ ﭑ نَبّحِنشِ مُنقٍ رَ؟عِ ﭑ لُشِ تْورّ كُي ﭑ يَشُييٍ شَ نْي بُن مَ مُنقٍ رَ؟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ﭑ مَ كِرَ عِيَلَن عِ شَ نْندِ رَ،عِ شَ ﭑ شُن تِ سِفَقٍ رَ عِ يِرٍ عِ شَ فٍيَ سّنِيّنشِ قَرِ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ن ﭑ مَكْرّ مَ نّ عَلَ شَ سّرّشّبَدٍ رَ،عَلَ نَشَن قِندِشِ ﭑ مَ سّيوّ نُن ﭑ مَ حّلّشِنيِ رَ.ﭑ بّيتِ بَمَ ﭑ مَرِفِ عَلَ بّ كْرَ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سٌندٌنيِ نِمِسَشِ مُنقٍ رَ؟ﭑ بْحّ سُننُنشِ مُنقٍ رَ؟ﭑ شَ ﭑ شَشِلِ تِ عَلَ رَ،ﭑ مَن شَ عَ تَنتُ عَ شَ كِسِ شَ قٍ ر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2026-10-19T10:56:52Z</dcterms:created>
  <dcterms:modified xsi:type="dcterms:W3CDTF">2026-10-19T10:56:52Z</dcterms:modified>
  <dc:title>Bible.com.au: يَبُرَ 43:1-5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