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presProps" Target="presProps.xml"/>
  <Relationship Id="rId12" Type="http://schemas.openxmlformats.org/officeDocument/2006/relationships/viewProps" Target="viewProps.xml"/>
  <Relationship Id="rId1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40217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يَبُرَ 43:1-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S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ﭑ بْحّ سُننُنشِ مُنقٍ رَ؟عَلَ مَشَندِ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لَ، عِ شَ ﭑ مَ كِيتِ سَ.عِ شَ ﭑ شُن مَقَلَ حَمَ دَنشَنِيَتَرٍ شْن مَ.عِ شَ ﭑ نَتَنفَ يَنقَنتٍيٍ نُن وُلٍ قَلّيٍ مَ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لَ ﭑ مَ كَنتَمَ نَ عِ تَن نَن نَ،عِ ﭑ نَبّحِنشِ مُنقٍ رَ؟عِ ﭑ لُشِ تْورّ كُي ﭑ يَشُييٍ شَ نْي بُن مَ مُنقٍ رَ؟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ِ شَ ﭑ مَ كِرَ عِيَلَن عِ شَ نْندِ رَ،عِ شَ ﭑ شُن تِ سِفَقٍ رَ عِ يِرٍ عِ شَ فٍيَ سّنِيّنشِ قَرِ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ﭑ نَن ﭑ مَكْرّ مَ نّ عَلَ شَ سّرّشّبَدٍ رَ،عَلَ نَشَن قِندِشِ ﭑ مَ سّيوّ نُن ﭑ مَ حّلّشِنيِ رَ.ﭑ بّيتِ بَمَ ﭑ مَرِفِ عَلَ بّ كْرَ رَ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ﭑ سٌندٌنيِ نِمِسَشِ مُنقٍ رَ؟ﭑ بْحّ سُننُنشِ مُنقٍ رَ؟ﭑ شَ ﭑ شَشِلِ تِ عَلَ رَ،ﭑ مَن شَ عَ تَنتُ عَ شَ كِسِ شَ قٍ رَ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4">
  <a:themeElements>
    <a:clrScheme name="Theme3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2026-06-13T21:25:06Z</dcterms:created>
  <dcterms:modified xsi:type="dcterms:W3CDTF">2026-06-13T21:25:06Z</dcterms:modified>
  <dc:title>Bible.com.au: يَبُرَ 43:1-5 (AKS)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