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سُننُنشِ مُنقٍ رَ؟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ﭑ مَ كِيتِ سَ.عِ شَ ﭑ شُن مَقَلَ حَمَ دَنشَنِيَتَرٍ شْن مَ.عِ شَ ﭑ نَتَنفَ يَنقَنتٍيٍ نُن وُلٍ قَلّيٍ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ﭑ مَ كَنتَمَ نَ عِ تَن نَن نَ،عِ ﭑ نَبّحِنشِ مُنقٍ رَ؟عِ ﭑ لُشِ تْورّ كُي ﭑ يَشُييٍ شَ نْي بُن مَ مُنقٍ ر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مَ كِرَ عِيَلَن عِ شَ نْندِ رَ،عِ شَ ﭑ شُن تِ سِفَقٍ رَ عِ يِرٍ عِ شَ فٍيَ سّنِيّنشِ قَر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مَكْرّ مَ نّ عَلَ شَ سّرّشّبَدٍ رَ،عَلَ نَشَن قِندِشِ ﭑ مَ سّيوّ نُن ﭑ مَ حّلّشِنيِ رَ.ﭑ بّيتِ بَمَ ﭑ مَرِفِ عَلَ بّ كْر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ٌندٌنيِ نِمِسَشِ مُنقٍ رَ؟ﭑ بْحّ سُننُنشِ مُنقٍ رَ؟ﭑ شَ ﭑ شَشِلِ تِ عَلَ رَ،ﭑ مَن شَ عَ تَنتُ عَ شَ كِسِ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يَبُرَ 43:1-5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